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884" r:id="rId4"/>
    <p:sldId id="865" r:id="rId5"/>
    <p:sldId id="829" r:id="rId6"/>
    <p:sldId id="771" r:id="rId7"/>
    <p:sldId id="772" r:id="rId8"/>
    <p:sldId id="773" r:id="rId9"/>
    <p:sldId id="830" r:id="rId10"/>
    <p:sldId id="774" r:id="rId11"/>
    <p:sldId id="775" r:id="rId12"/>
    <p:sldId id="854" r:id="rId13"/>
    <p:sldId id="776" r:id="rId14"/>
    <p:sldId id="777" r:id="rId15"/>
    <p:sldId id="778" r:id="rId16"/>
    <p:sldId id="779" r:id="rId17"/>
    <p:sldId id="660" r:id="rId18"/>
    <p:sldId id="657" r:id="rId19"/>
    <p:sldId id="853" r:id="rId20"/>
    <p:sldId id="851" r:id="rId21"/>
    <p:sldId id="658" r:id="rId22"/>
    <p:sldId id="6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33724477" name="sawokproductions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velation Cov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2340" y="1549400"/>
            <a:ext cx="8157210" cy="530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6190" y="483235"/>
            <a:ext cx="7355205" cy="1133475"/>
          </a:xfrm>
        </p:spPr>
        <p:txBody>
          <a:bodyPr>
            <a:normAutofit/>
          </a:bodyPr>
          <a:lstStyle/>
          <a:p>
            <a:r>
              <a:rPr lang="th-TH" sz="4000" b="1" dirty="0"/>
              <a:t>การวิเคราะห์พระธรรมวิวรณ์</a:t>
            </a:r>
            <a:br>
              <a:rPr lang="th-TH" sz="3335" b="1" dirty="0"/>
            </a:br>
            <a:r>
              <a:rPr lang="th-TH" sz="2400" dirty="0">
                <a:latin typeface="Cordia New" panose="020B0304020202020204" charset="0"/>
                <a:cs typeface="Cordia New" panose="020B0304020202020204" charset="0"/>
              </a:rPr>
              <a:t>สอนโดย อ.</a:t>
            </a:r>
            <a:r>
              <a:rPr lang="en-US" altLang="th-TH" sz="2400" dirty="0">
                <a:latin typeface="Cordia New" panose="020B0304020202020204" charset="0"/>
                <a:cs typeface="Cordia New" panose="020B0304020202020204" charset="0"/>
              </a:rPr>
              <a:t>Tim</a:t>
            </a:r>
            <a:r>
              <a:rPr lang="th-TH" sz="2400" dirty="0">
                <a:latin typeface="Cordia New" panose="020B0304020202020204" charset="0"/>
                <a:cs typeface="Cordia New" panose="020B0304020202020204" charset="0"/>
              </a:rPr>
              <a:t> จากคำบันทึกของ อ. </a:t>
            </a:r>
            <a:r>
              <a:rPr lang="en-US" sz="2400" dirty="0">
                <a:latin typeface="Cordia New" panose="020B0304020202020204" charset="0"/>
                <a:cs typeface="Cordia New" panose="020B0304020202020204" charset="0"/>
              </a:rPr>
              <a:t>Max Klein</a:t>
            </a:r>
            <a:endParaRPr lang="en-US" sz="2400" dirty="0">
              <a:latin typeface="Cordia New" panose="020B0304020202020204" charset="0"/>
              <a:cs typeface="Cordia New" panose="020B03040202020202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587740" y="1549400"/>
            <a:ext cx="17818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Calibri" panose="020F0502020204030204" charset="0"/>
                <a:cs typeface="Calibri" panose="020F0502020204030204" charset="0"/>
              </a:rPr>
              <a:t>REVELATION 36 2025 01 28</a:t>
            </a:r>
            <a:endParaRPr lang="en-US" sz="200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James 1 1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7510" y="404495"/>
            <a:ext cx="11628120" cy="594804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8822055" y="5631815"/>
            <a:ext cx="237871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th-TH" sz="2600"/>
              <a:t>(ดูวิวรณ์</a:t>
            </a:r>
            <a:r>
              <a:rPr lang="en-US" sz="2600"/>
              <a:t> 2:10</a:t>
            </a:r>
            <a:r>
              <a:rPr lang="th-TH" altLang="en-US" sz="2600"/>
              <a:t>)</a:t>
            </a:r>
            <a:endParaRPr lang="th-TH" altLang="en-US" sz="2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69340" y="660400"/>
            <a:ext cx="10493375" cy="56953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Romans 5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12115" y="342900"/>
            <a:ext cx="11488420" cy="64439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Romans 5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3685" y="287020"/>
            <a:ext cx="11644630" cy="62845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3" name="Content Placeholder 2" descr="12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52450" y="502285"/>
            <a:ext cx="11464290" cy="58299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Jer 29 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7165" y="100330"/>
            <a:ext cx="11837670" cy="64719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8005" y="314325"/>
            <a:ext cx="11095355" cy="62287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210" y="833120"/>
            <a:ext cx="3702685" cy="4351655"/>
          </a:xfrm>
        </p:spPr>
        <p:txBody>
          <a:bodyPr/>
          <a:p>
            <a:r>
              <a:rPr lang="en-US" sz="2400"/>
              <a:t>They endured under testing; first they passed Providential Preventive Suffering with its three tests namely people, thought and system testing. </a:t>
            </a:r>
            <a:endParaRPr lang="en-US" sz="2400"/>
          </a:p>
          <a:p>
            <a:r>
              <a:rPr lang="en-US" sz="2400"/>
              <a:t>These tests are a warm-up for the different Momentum Tests. </a:t>
            </a:r>
            <a:endParaRPr lang="en-US" sz="240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394200" y="157480"/>
            <a:ext cx="7445375" cy="64357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126740" y="107950"/>
            <a:ext cx="6386195" cy="6642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690495" y="109220"/>
            <a:ext cx="7177405" cy="66395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43510"/>
            <a:ext cx="10515600" cy="1325563"/>
          </a:xfrm>
        </p:spPr>
        <p:txBody>
          <a:bodyPr>
            <a:normAutofit fontScale="90000"/>
          </a:bodyPr>
          <a:p>
            <a:r>
              <a:rPr lang="en-US"/>
              <a:t>Swearing in of Pete Hegseth at the White House.</a:t>
            </a:r>
            <a:endParaRPr lang="en-US"/>
          </a:p>
        </p:txBody>
      </p:sp>
      <p:pic>
        <p:nvPicPr>
          <p:cNvPr id="4" name="Content Placeholder 3" descr="Secretary of Defence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27430" y="1153795"/>
            <a:ext cx="10194290" cy="51714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35755" y="5608955"/>
            <a:ext cx="4660265" cy="1325880"/>
          </a:xfrm>
        </p:spPr>
        <p:txBody>
          <a:bodyPr/>
          <a:p>
            <a:r>
              <a:rPr lang="en-US" sz="4000" b="1">
                <a:latin typeface="Cordia New" panose="020B0304020202020204" charset="0"/>
                <a:cs typeface="Cordia New" panose="020B0304020202020204" charset="0"/>
              </a:rPr>
              <a:t>2 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คร. 12</a:t>
            </a:r>
            <a:r>
              <a:rPr lang="en-US" altLang="en-US" sz="4000" b="1">
                <a:latin typeface="Cordia New" panose="020B0304020202020204" charset="0"/>
                <a:cs typeface="Cordia New" panose="020B0304020202020204" charset="0"/>
              </a:rPr>
              <a:t>:9-10; 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ฟป. </a:t>
            </a:r>
            <a:r>
              <a:rPr lang="en-US" altLang="en-US" sz="4000" b="1">
                <a:latin typeface="Cordia New" panose="020B0304020202020204" charset="0"/>
                <a:cs typeface="Cordia New" panose="020B0304020202020204" charset="0"/>
              </a:rPr>
              <a:t>4:11-13</a:t>
            </a:r>
            <a:endParaRPr lang="en-US" altLang="en-US" sz="4000" b="1">
              <a:latin typeface="Cordia New" panose="020B0304020202020204" charset="0"/>
              <a:cs typeface="Cordia New" panose="020B03040202020202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61315" y="271145"/>
            <a:ext cx="5793740" cy="5648960"/>
          </a:xfrm>
          <a:prstGeom prst="rect">
            <a:avLst/>
          </a:prstGeom>
        </p:spPr>
      </p:pic>
      <p:pic>
        <p:nvPicPr>
          <p:cNvPr id="6" name="Content Placeholder 5" descr="Testing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6880" y="271145"/>
            <a:ext cx="5179060" cy="51822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61860" y="5742305"/>
            <a:ext cx="4446905" cy="908685"/>
          </a:xfrm>
        </p:spPr>
        <p:txBody>
          <a:bodyPr>
            <a:normAutofit/>
          </a:bodyPr>
          <a:p>
            <a:r>
              <a:rPr lang="th-TH" sz="2600"/>
              <a:t>จากหนังสือ การทนทกุข์ของคริสเตียน หน้าที่ 3</a:t>
            </a:r>
            <a:r>
              <a:rPr lang="th-TH"/>
              <a:t> </a:t>
            </a:r>
            <a:endParaRPr lang="th-TH"/>
          </a:p>
        </p:txBody>
      </p:sp>
      <p:pic>
        <p:nvPicPr>
          <p:cNvPr id="9" name="Content Placeholder 8" descr="Pressure for advance CS page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11810" y="262255"/>
            <a:ext cx="10923905" cy="55587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en-US"/>
              <a:t>From Rick Hughes: “Learning to think like God thinks (“acquiring divine viewpoint”) is technically how we worship in its purist form.”</a:t>
            </a: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6495"/>
            <a:ext cx="10515600" cy="5874385"/>
          </a:xfrm>
        </p:spPr>
        <p:txBody>
          <a:bodyPr>
            <a:noAutofit/>
          </a:bodyPr>
          <a:p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Rev 2:7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 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ใครมีหูก็ให้ฟังข้อความซึ่งพระวิญญาณตรัสไว้แก่คริสตจักรทั้งหลาย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ผู้ใดมีชัยชนะ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เราจะให้ผู้นั้นกินผลจากต้นไม้แห่งชีวิต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altLang="en-US" sz="4000">
                <a:latin typeface="Cordia New" panose="020B0304020202020204" charset="0"/>
                <a:cs typeface="Cordia New" panose="020B0304020202020204" charset="0"/>
              </a:rPr>
              <a:t>ที่อยู่ในท่ามกลางอุทยานสวรรค์ของพระเจ้า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'</a:t>
            </a:r>
            <a:r>
              <a:rPr lang="en-US" altLang="en-US" sz="4000">
                <a:latin typeface="Cordia New" panose="020B0304020202020204" charset="0"/>
                <a:cs typeface="Cordia New" panose="020B0304020202020204" charset="0"/>
              </a:rPr>
              <a:t> </a:t>
            </a:r>
            <a:endParaRPr lang="en-US" altLang="en-US" sz="4000">
              <a:latin typeface="Cordia New" panose="020B0304020202020204" charset="0"/>
              <a:cs typeface="Cordia New" panose="020B03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24375" cy="2389505"/>
          </a:xfrm>
        </p:spPr>
        <p:txBody>
          <a:bodyPr/>
          <a:p>
            <a:r>
              <a:rPr lang="en-US"/>
              <a:t>James 1:2-4, 12</a:t>
            </a:r>
            <a:endParaRPr lang="en-US"/>
          </a:p>
          <a:p>
            <a:r>
              <a:rPr lang="en-US"/>
              <a:t>Romans 5:3-4</a:t>
            </a:r>
            <a:endParaRPr lang="en-US"/>
          </a:p>
          <a:p>
            <a:r>
              <a:rPr lang="en-US"/>
              <a:t>Philippians 1:29</a:t>
            </a:r>
            <a:endParaRPr lang="en-US"/>
          </a:p>
          <a:p>
            <a:r>
              <a:rPr lang="en-US"/>
              <a:t>Jeremiah 29:11 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James 1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5295" y="328930"/>
            <a:ext cx="11174730" cy="59893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James 1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2300" y="393700"/>
            <a:ext cx="11358880" cy="50819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/>
        </p:nvSpPr>
        <p:spPr>
          <a:xfrm>
            <a:off x="520700" y="5393690"/>
            <a:ext cx="11275695" cy="2389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“dokimion” - testing. </a:t>
            </a:r>
            <a:endParaRPr lang="en-US" sz="2400"/>
          </a:p>
          <a:p>
            <a:r>
              <a:rPr lang="en-US" sz="2400"/>
              <a:t>“of faith” (Bible doctrine Rom. 10:17) The Word of God, the thinking of God, is on trial, and we are to present it as truth: “alive and powerful”</a:t>
            </a:r>
            <a:endParaRPr 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46710"/>
            <a:ext cx="10515600" cy="1344295"/>
          </a:xfrm>
        </p:spPr>
        <p:txBody>
          <a:bodyPr/>
          <a:p>
            <a:endParaRPr lang="en-US"/>
          </a:p>
        </p:txBody>
      </p:sp>
      <p:pic>
        <p:nvPicPr>
          <p:cNvPr id="4" name="Content Placeholder 3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8340" y="346710"/>
            <a:ext cx="11018520" cy="59880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James 1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28700" y="457200"/>
            <a:ext cx="10495280" cy="55854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951</Words>
  <Application>WPS Presentation</Application>
  <PresentationFormat>Widescreen</PresentationFormat>
  <Paragraphs>27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宋体</vt:lpstr>
      <vt:lpstr>Wingdings</vt:lpstr>
      <vt:lpstr>Cordia New</vt:lpstr>
      <vt:lpstr>Calibri</vt:lpstr>
      <vt:lpstr>Angsana New</vt:lpstr>
      <vt:lpstr>微软雅黑</vt:lpstr>
      <vt:lpstr>Arial Unicode MS</vt:lpstr>
      <vt:lpstr>Calibri Light</vt:lpstr>
      <vt:lpstr>Office Theme</vt:lpstr>
      <vt:lpstr>การวิเคราะห์พระธรรมวิวรณ์ สอนโดย อ.Tim จากคำบันทึกของ อ. Max Klein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 คร. 12:9-10; ฟป. 4:11-13</vt:lpstr>
      <vt:lpstr>จากหนังสือ การทนทกุข์ของคริสเตียน หน้าที่ 3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sawokproductions</cp:lastModifiedBy>
  <cp:revision>81</cp:revision>
  <dcterms:created xsi:type="dcterms:W3CDTF">2024-07-01T03:51:00Z</dcterms:created>
  <dcterms:modified xsi:type="dcterms:W3CDTF">2025-01-29T03:29:27Z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0C3E7FBCB8F842EEBCCFADAA6D5B26F3_13</vt:lpwstr>
  </property>
  <property fmtid="{D5CDD505-2E9C-101B-9397-08002B2CF9AE}" pid="3" name="KSOProductBuildVer">
    <vt:lpwstr>1033-12.2.0.19805</vt:lpwstr>
  </property>
</Properties>
</file>