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585" r:id="rId4"/>
    <p:sldId id="681" r:id="rId5"/>
    <p:sldId id="670" r:id="rId6"/>
    <p:sldId id="673" r:id="rId7"/>
    <p:sldId id="669" r:id="rId8"/>
    <p:sldId id="726" r:id="rId9"/>
    <p:sldId id="727" r:id="rId10"/>
    <p:sldId id="728" r:id="rId11"/>
    <p:sldId id="672" r:id="rId12"/>
    <p:sldId id="582" r:id="rId13"/>
    <p:sldId id="583" r:id="rId14"/>
    <p:sldId id="676" r:id="rId15"/>
    <p:sldId id="703" r:id="rId16"/>
    <p:sldId id="729" r:id="rId17"/>
    <p:sldId id="740" r:id="rId18"/>
    <p:sldId id="660" r:id="rId19"/>
    <p:sldId id="657" r:id="rId20"/>
    <p:sldId id="658" r:id="rId21"/>
    <p:sldId id="6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velation 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7195" y="1207770"/>
            <a:ext cx="8682355" cy="5650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550" y="177165"/>
            <a:ext cx="9144000" cy="1133475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การวิเคราะห์พระธรรมวิวรณ์</a:t>
            </a:r>
            <a:br>
              <a:rPr lang="th-TH" sz="3335" b="1" dirty="0"/>
            </a:b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สอนโดย อ.</a:t>
            </a:r>
            <a:r>
              <a:rPr lang="en-US" altLang="th-TH" sz="2400" dirty="0">
                <a:latin typeface="Cordia New" panose="020B0304020202020204" charset="0"/>
                <a:cs typeface="Cordia New" panose="020B0304020202020204" charset="0"/>
              </a:rPr>
              <a:t>Tim</a:t>
            </a: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 จากคำบันทึกของ อ. </a:t>
            </a:r>
            <a:r>
              <a:rPr lang="en-US" sz="2400" dirty="0">
                <a:latin typeface="Cordia New" panose="020B0304020202020204" charset="0"/>
                <a:cs typeface="Cordia New" panose="020B0304020202020204" charset="0"/>
              </a:rPr>
              <a:t>Max Klein</a:t>
            </a:r>
            <a:endParaRPr lang="en-US" sz="2400" dirty="0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222615" y="1388745"/>
            <a:ext cx="1781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REVELATION 031</a:t>
            </a:r>
            <a:endParaRPr lang="en-US"/>
          </a:p>
          <a:p>
            <a:r>
              <a:rPr lang="en-US"/>
              <a:t>2024 11</a:t>
            </a:r>
            <a:r>
              <a:rPr lang="th-TH" altLang="en-US"/>
              <a:t> </a:t>
            </a:r>
            <a:r>
              <a:rPr lang="en-US" altLang="th-TH"/>
              <a:t>25</a:t>
            </a:r>
            <a:endParaRPr lang="en-US" alt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55" y="554990"/>
            <a:ext cx="10009505" cy="599376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 “</a:t>
            </a:r>
            <a:r>
              <a:rPr lang="en-US" sz="3600" b="1">
                <a:latin typeface="Cordia New" panose="020B0304020202020204" charset="0"/>
                <a:cs typeface="Cordia New" panose="020B0304020202020204" charset="0"/>
              </a:rPr>
              <a:t>My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  </a:t>
            </a:r>
            <a:r>
              <a:rPr lang="en-US" sz="3600" b="1">
                <a:latin typeface="Cordia New" panose="020B0304020202020204" charset="0"/>
                <a:cs typeface="Cordia New" panose="020B0304020202020204" charset="0"/>
              </a:rPr>
              <a:t>emotions 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[kilyah] </a:t>
            </a:r>
            <a:r>
              <a:rPr lang="en-US" sz="3600" b="1">
                <a:latin typeface="Cordia New" panose="020B0304020202020204" charset="0"/>
                <a:cs typeface="Cordia New" panose="020B0304020202020204" charset="0"/>
              </a:rPr>
              <a:t>will rejoice when your lips speak what is right,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” (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  <a:sym typeface="+mn-ea"/>
              </a:rPr>
              <a:t>Proverbs 23:16 [context = earthly father speaking to his son cf. v. 23:22])</a:t>
            </a:r>
            <a:endParaRPr lang="en-US" sz="3600">
              <a:latin typeface="Cordia New" panose="020B0304020202020204" charset="0"/>
              <a:cs typeface="Cordia New" panose="020B0304020202020204" charset="0"/>
              <a:sym typeface="+mn-ea"/>
            </a:endParaRPr>
          </a:p>
          <a:p>
            <a:pPr marL="0" indent="0">
              <a:buNone/>
            </a:pP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 เออ </a:t>
            </a:r>
            <a:r>
              <a:rPr lang="en-US" sz="3600" strike="sngStrike">
                <a:latin typeface="Cordia New" panose="020B0304020202020204" charset="0"/>
                <a:cs typeface="Cordia New" panose="020B0304020202020204" charset="0"/>
              </a:rPr>
              <a:t>วิญญาณ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sz="3600">
                <a:latin typeface="Cordia New" panose="020B0304020202020204" charset="0"/>
                <a:cs typeface="Cordia New" panose="020B0304020202020204" charset="0"/>
              </a:rPr>
              <a:t>อารมณ์ (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kilyah) ของเราจะเปรมปรีดิ์ เมื่อริมฝีปากของเจ้าพูดสิ่งที่ถูกต้อง</a:t>
            </a:r>
            <a:endParaRPr lang="en-US" sz="36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endParaRPr lang="en-US" sz="36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Psalms 7:9 “Let the evil within wicked people come to an end, but make the righteous person secure, O righteous God who examines thoughts and emotions [kilyah]</a:t>
            </a:r>
            <a:endParaRPr lang="en-US" sz="36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 โอ ขอให้ความชั่วร้ายของคนชั่วจงมาถึงที่สิ้นสุด แต่ขอทรงสถาปนาคนชอบธรรมขึ้น เพราะพระเจ้าผู้ทรงชอบธรรมทรงทดลองความคิดและ</a:t>
            </a:r>
            <a:r>
              <a:rPr lang="th-TH" sz="3600">
                <a:latin typeface="Cordia New" panose="020B0304020202020204" charset="0"/>
                <a:cs typeface="Cordia New" panose="020B0304020202020204" charset="0"/>
              </a:rPr>
              <a:t>อารมณ์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ทั้งหลาย</a:t>
            </a:r>
            <a:endParaRPr lang="en-US" sz="36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4525"/>
            <a:ext cx="10515600" cy="5697855"/>
          </a:xfrm>
        </p:spPr>
        <p:txBody>
          <a:bodyPr/>
          <a:p>
            <a:r>
              <a:rPr lang="en-US"/>
              <a:t>8. Satan’s attempt to blind the minds of unbelievers through religion, 2 Corinthians 4:4, “In whose case, the god of this world [Satan] has blinded the minds of the unbelieving so that they might not see the light of the gospel of the glory of Christ who is the image of God.”   </a:t>
            </a:r>
            <a:r>
              <a:rPr lang="en-US" sz="3600"/>
              <a:t>ส่วนคนที่ไม่เชื่อนั้น พระของยุคนี้ได้กระทำใจของเขาให้มืดไป เพื่อไม่ให้ความสว่างของข่าวประเสริฐอันมีสง่าราศีของพระคริสต์ ผู้เป็นพระฉายของพระเจ้า ส่องแสงถึงพวกเขา </a:t>
            </a:r>
            <a:endParaRPr lang="en-US" sz="3600"/>
          </a:p>
          <a:p>
            <a:r>
              <a:rPr lang="en-US"/>
              <a:t>The luring of Christians away from the execution of the spiritual life through legalism and emotion is part of Satan’s plan of evil as per 2 Corinthians 2:11, “so that no advantage would be taken of us by Satan for we are not ignorant of his schemes.” </a:t>
            </a:r>
            <a:r>
              <a:rPr lang="en-US" sz="3600"/>
              <a:t> เพื่อไม่ให้ซาตานมีชัยเหนือเรา เพราะเรารู้กลอุบายของมันแล้ว</a:t>
            </a:r>
            <a:endParaRPr lang="en-US"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4575"/>
            <a:ext cx="10515600" cy="533717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/>
              <a:t>Evil is the adverse trend of society which leads to the malfunction of society, </a:t>
            </a:r>
            <a:r>
              <a:rPr lang="en-US" b="1"/>
              <a:t>the removal of the legitimate authority</a:t>
            </a:r>
            <a:r>
              <a:rPr lang="en-US"/>
              <a:t> and ultimately the destruction of society. 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Evil is Satan’s policy and function as the ruler of this world. Evil is Satan’s system by which he administers the rulership of this world, </a:t>
            </a:r>
            <a:r>
              <a:rPr lang="en-US" b="1"/>
              <a:t>attempting to neutralize free will and centralize power</a:t>
            </a:r>
            <a:r>
              <a:rPr lang="en-US"/>
              <a:t> and so gain complete control (Dan. 7; Rev. 13; 17). 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Though Satan would like to bring in a world government under his authority, a rule sponsoring world peace and prosperity, he neither has the integrity nor the ability to accomplish this goal.  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8030"/>
            <a:ext cx="10748645" cy="5429250"/>
          </a:xfrm>
        </p:spPr>
        <p:txBody>
          <a:bodyPr/>
          <a:p>
            <a:pPr marL="0" indent="0" algn="ctr">
              <a:buNone/>
            </a:pPr>
            <a:r>
              <a:rPr lang="en-US" sz="3600" b="1">
                <a:latin typeface="Cordia New" panose="020B0304020202020204" charset="0"/>
                <a:cs typeface="Cordia New" panose="020B0304020202020204" charset="0"/>
              </a:rPr>
              <a:t>วิวรณ์ 2:3. </a:t>
            </a:r>
            <a:endParaRPr lang="en-US" sz="3600" b="1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sz="2400"/>
              <a:t>Furthermore, you keep having perseverance [learning and applying under undeserved suffering from the time of Paul in 54 AD until the writing of John in 96 A.D.] and have endured [have passed most, if not all of the undeserved suffering tests] because of My name’s sake and have not fainted [in their souls] under pressure [have not grown weary].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καὶ ὑποµονὴν ἔχεις, καὶ ἐβάστασας διὰ τὸ ὄνοµά µου, καὶ οὐ κεκοπίακες.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3600"/>
              <a:t>เรารู้ว่าพวกเจ้าได้ทนและมีความเพียร และเหนื่อยยากเพราะเห็นแก่นามของเรา และมิได้อ่อนระอาไป</a:t>
            </a:r>
            <a:endParaRPr lang="en-US" sz="3600"/>
          </a:p>
          <a:p>
            <a:endParaRPr lang="en-US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Revelation 2:4. </a:t>
            </a:r>
            <a:endParaRPr lang="en-US"/>
          </a:p>
          <a:p>
            <a:pPr marL="0" indent="0">
              <a:buNone/>
            </a:pPr>
            <a:r>
              <a:rPr lang="en-US"/>
              <a:t>‘But I hold [aoristic present is very Koine] this against you, that you have abandoned [deserted] your most important [first in degree] love [their love for God the Father and the Lord Jesus Christ].</a:t>
            </a:r>
            <a:endParaRPr lang="en-US"/>
          </a:p>
          <a:p>
            <a:pPr marL="0" indent="0">
              <a:buNone/>
            </a:pPr>
            <a:r>
              <a:rPr lang="en-US"/>
              <a:t>ἀλλὰ ἔχω κατὰ σοῦ ὅτι τὴν ἀγάπην σου τὴν πρώτην ἀφῆκες.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sz="3600"/>
              <a:t>แต่เรามีข้อที่จะต่อว่าเจ้าบ้าง คือว่าเจ้าละทิ้งความรักดั้งเดิมของเจ้า</a:t>
            </a:r>
            <a:endParaRPr lang="en-US"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04540" y="167640"/>
            <a:ext cx="5115560" cy="65227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8430"/>
            <a:ext cx="10515600" cy="476885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/>
              <a:t>Suffering is your FRIEND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altLang="en-US" sz="3200"/>
              <a:t>Jas 1:2-4</a:t>
            </a:r>
            <a:r>
              <a:rPr lang="" altLang="en-US" sz="3200"/>
              <a:t> </a:t>
            </a:r>
            <a:r>
              <a:rPr lang="en-US" altLang="en-US" sz="3200"/>
              <a:t> </a:t>
            </a:r>
            <a:r>
              <a:rPr lang="th-TH" altLang="en-US" sz="3200"/>
              <a:t>พี่น้องของข้าพเจ้า</a:t>
            </a:r>
            <a:r>
              <a:rPr lang="en-US" altLang="en-US" sz="3200"/>
              <a:t> </a:t>
            </a:r>
            <a:r>
              <a:rPr lang="th-TH" altLang="en-US" sz="3200"/>
              <a:t>เมื่อท่านทั้งหลายตกอยู่ในการทดลองต่างๆก็จงถือว่าเป็นเรื่องน่ายินดีทั้งสิ้น</a:t>
            </a:r>
            <a:r>
              <a:rPr lang="" altLang="en-US" sz="3200"/>
              <a:t> </a:t>
            </a:r>
            <a:r>
              <a:rPr lang="en-US" altLang="en-US" sz="3200"/>
              <a:t> </a:t>
            </a:r>
            <a:r>
              <a:rPr lang="th-TH" altLang="en-US" sz="3200"/>
              <a:t>เพราะท่านทั้งหลายรู้ว่า</a:t>
            </a:r>
            <a:r>
              <a:rPr lang="en-US" altLang="en-US" sz="3200"/>
              <a:t> </a:t>
            </a:r>
            <a:r>
              <a:rPr lang="th-TH" altLang="en-US" sz="3200"/>
              <a:t>การทดลองความเชื่อของท่านนั้น</a:t>
            </a:r>
            <a:r>
              <a:rPr lang="en-US" altLang="en-US" sz="3200"/>
              <a:t> </a:t>
            </a:r>
            <a:r>
              <a:rPr lang="th-TH" altLang="en-US" sz="3200"/>
              <a:t>ทำให้เกิดความเพียร</a:t>
            </a:r>
            <a:r>
              <a:rPr lang="" altLang="en-US" sz="3200"/>
              <a:t> </a:t>
            </a:r>
            <a:r>
              <a:rPr lang="en-US" altLang="en-US" sz="3200"/>
              <a:t> </a:t>
            </a:r>
            <a:r>
              <a:rPr lang="th-TH" altLang="en-US" sz="3200"/>
              <a:t>และจงให้ความเพียรนั้นกระทำการจนสำเร็จ</a:t>
            </a:r>
            <a:r>
              <a:rPr lang="en-US" altLang="en-US" sz="3200"/>
              <a:t> </a:t>
            </a:r>
            <a:r>
              <a:rPr lang="th-TH" altLang="en-US" sz="3200"/>
              <a:t>เพื่อท่านทั้งหลายจะสมบูรณ์ครบถ้วนไม่ขาดสิ่งใดเลย</a:t>
            </a:r>
            <a:r>
              <a:rPr lang="" altLang="en-US" sz="3200"/>
              <a:t> </a:t>
            </a:r>
            <a:endParaRPr lang="" altLang="en-US" sz="3200"/>
          </a:p>
          <a:p>
            <a:pPr marL="0" indent="0">
              <a:buNone/>
            </a:pPr>
            <a:endParaRPr lang="" altLang="en-US" sz="3200"/>
          </a:p>
          <a:p>
            <a:pPr marL="0" indent="0">
              <a:buNone/>
            </a:pPr>
            <a:r>
              <a:rPr lang="" altLang="en-US" sz="3200"/>
              <a:t> </a:t>
            </a:r>
            <a:r>
              <a:rPr lang="en-US" sz="3200"/>
              <a:t>Phil. 4:1</a:t>
            </a:r>
            <a:r>
              <a:rPr lang="en-US" altLang="en-US" sz="3200"/>
              <a:t> </a:t>
            </a:r>
            <a:r>
              <a:rPr lang="th-TH" altLang="en-US" sz="3200"/>
              <a:t>เหตุฉะนั้นพี่น้องทั้งหลายของข้าพเจ้า</a:t>
            </a:r>
            <a:r>
              <a:rPr lang="en-US" altLang="en-US" sz="3200"/>
              <a:t> </a:t>
            </a:r>
            <a:r>
              <a:rPr lang="th-TH" altLang="en-US" sz="3200"/>
              <a:t>ผู้เป็นที่รัก</a:t>
            </a:r>
            <a:r>
              <a:rPr lang="en-US" altLang="en-US" sz="3200"/>
              <a:t> </a:t>
            </a:r>
            <a:r>
              <a:rPr lang="th-TH" altLang="en-US" sz="3200"/>
              <a:t>เป็นที่ปรารถนา</a:t>
            </a:r>
            <a:r>
              <a:rPr lang="en-US" altLang="en-US" sz="3200"/>
              <a:t> </a:t>
            </a:r>
            <a:r>
              <a:rPr lang="th-TH" altLang="en-US" sz="3200"/>
              <a:t>เป็นที่ยินดี</a:t>
            </a:r>
            <a:r>
              <a:rPr lang="en-US" altLang="en-US" sz="3200"/>
              <a:t> </a:t>
            </a:r>
            <a:r>
              <a:rPr lang="th-TH" altLang="en-US" sz="3200"/>
              <a:t>และเป็นมงกุฎของข้าพเจ้า</a:t>
            </a:r>
            <a:r>
              <a:rPr lang="en-US" altLang="en-US" sz="3200"/>
              <a:t> </a:t>
            </a:r>
            <a:r>
              <a:rPr lang="th-TH" altLang="en-US" sz="3200"/>
              <a:t>พวกที่รักของข้าพเจ้า</a:t>
            </a:r>
            <a:r>
              <a:rPr lang="en-US" altLang="en-US" sz="3200"/>
              <a:t> </a:t>
            </a:r>
            <a:r>
              <a:rPr lang="th-TH" altLang="en-US" sz="3200"/>
              <a:t>จงยืนมั่นในองค์พระผู้เป็นเจ้า</a:t>
            </a:r>
            <a:endParaRPr lang="th-TH" altLang="en-US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005" y="314325"/>
            <a:ext cx="11095355" cy="62287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210" y="833120"/>
            <a:ext cx="3702685" cy="4351655"/>
          </a:xfrm>
        </p:spPr>
        <p:txBody>
          <a:bodyPr/>
          <a:p>
            <a:r>
              <a:rPr lang="en-US" sz="2400"/>
              <a:t>They endured under testing; first they passed Providential Preventive Suffering with its three tests namely people, thought and system testing. </a:t>
            </a:r>
            <a:endParaRPr lang="en-US" sz="2400"/>
          </a:p>
          <a:p>
            <a:r>
              <a:rPr lang="en-US" sz="2400"/>
              <a:t>These tests are a warm-up for the different Momentum Tests. </a:t>
            </a:r>
            <a:endParaRPr lang="en-US" sz="24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94200" y="157480"/>
            <a:ext cx="7445375" cy="64357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35755" y="5608955"/>
            <a:ext cx="4660265" cy="1325880"/>
          </a:xfrm>
        </p:spPr>
        <p:txBody>
          <a:bodyPr/>
          <a:p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2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คร. 12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:9-10;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ฟป. 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4:11-13</a:t>
            </a:r>
            <a:endParaRPr lang="en-US" altLang="en-US" sz="4000" b="1">
              <a:latin typeface="Cordia New" panose="020B0304020202020204" charset="0"/>
              <a:cs typeface="Cordia New" panose="020B030402020202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1315" y="271145"/>
            <a:ext cx="5793740" cy="5648960"/>
          </a:xfrm>
          <a:prstGeom prst="rect">
            <a:avLst/>
          </a:prstGeom>
        </p:spPr>
      </p:pic>
      <p:pic>
        <p:nvPicPr>
          <p:cNvPr id="6" name="Content Placeholder 5" descr="Testing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6880" y="271145"/>
            <a:ext cx="5179060" cy="51822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0130"/>
            <a:ext cx="10748645" cy="5429250"/>
          </a:xfrm>
        </p:spPr>
        <p:txBody>
          <a:bodyPr/>
          <a:p>
            <a:pPr marL="0" indent="0" algn="ctr">
              <a:buNone/>
            </a:pPr>
            <a:r>
              <a:rPr lang="en-US" sz="3600" b="1">
                <a:latin typeface="Cordia New" panose="020B0304020202020204" charset="0"/>
                <a:cs typeface="Cordia New" panose="020B0304020202020204" charset="0"/>
              </a:rPr>
              <a:t>วิวรณ์ 2:3. </a:t>
            </a:r>
            <a:endParaRPr lang="en-US" sz="3600" b="1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sz="2400"/>
              <a:t>Furthermore, you keep having </a:t>
            </a:r>
            <a:r>
              <a:rPr lang="en-US" sz="2400" b="1"/>
              <a:t>perseverance</a:t>
            </a:r>
            <a:r>
              <a:rPr lang="en-US" sz="2400"/>
              <a:t> [learning and applying under undeserved suffering from the time of Paul in 54 AD until the writing of John in 96 A.D.] and </a:t>
            </a:r>
            <a:r>
              <a:rPr lang="en-US" sz="2400" b="1"/>
              <a:t>have endured</a:t>
            </a:r>
            <a:r>
              <a:rPr lang="en-US" sz="2400"/>
              <a:t> [have passed most, if not all of the undeserved suffering tests] because of My name’s sake and have not fainted [in their souls] under pressure [have not grown weary].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καὶ </a:t>
            </a:r>
            <a:r>
              <a:rPr lang="en-US" sz="2400" b="1"/>
              <a:t>ὑποµονὴν</a:t>
            </a:r>
            <a:r>
              <a:rPr lang="en-US" sz="2400"/>
              <a:t> ἔχεις, καὶ ἐβάστασας διὰ τὸ ὄνοµά µου, καὶ οὐ κεκοπίακες.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3600"/>
              <a:t>เรารู้ว่าพวกเจ้าได้</a:t>
            </a:r>
            <a:r>
              <a:rPr lang="en-US" sz="3600" b="1"/>
              <a:t>ทน</a:t>
            </a:r>
            <a:r>
              <a:rPr lang="en-US" sz="3600"/>
              <a:t>และมี</a:t>
            </a:r>
            <a:r>
              <a:rPr lang="en-US" sz="3600" b="1" u="sng"/>
              <a:t>ความเพียร</a:t>
            </a:r>
            <a:r>
              <a:rPr lang="en-US" sz="3600" u="sng"/>
              <a:t> </a:t>
            </a:r>
            <a:r>
              <a:rPr lang="en-US" sz="3600" b="1" u="sng"/>
              <a:t>และเหนื่อยยาก</a:t>
            </a:r>
            <a:r>
              <a:rPr lang="en-US" sz="3600"/>
              <a:t>เพราะเห็นแก่นามของเรา และมิได้อ่อนระอาไป</a:t>
            </a:r>
            <a:endParaRPr lang="en-US" sz="3600"/>
          </a:p>
          <a:p>
            <a:pPr marL="0" indent="0">
              <a:buNone/>
            </a:pPr>
            <a:endParaRPr lang="en-US" sz="3600"/>
          </a:p>
          <a:p>
            <a:endParaRPr lang="en-US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61860" y="5742305"/>
            <a:ext cx="4446905" cy="908685"/>
          </a:xfrm>
        </p:spPr>
        <p:txBody>
          <a:bodyPr>
            <a:normAutofit/>
          </a:bodyPr>
          <a:p>
            <a:r>
              <a:rPr lang="th-TH" sz="2600"/>
              <a:t>จากหนังสือ การทนทกุข์ของคริสเตียน หน้าที่ 3</a:t>
            </a:r>
            <a:r>
              <a:rPr lang="th-TH"/>
              <a:t> </a:t>
            </a:r>
            <a:endParaRPr lang="th-TH"/>
          </a:p>
        </p:txBody>
      </p:sp>
      <p:pic>
        <p:nvPicPr>
          <p:cNvPr id="9" name="Content Placeholder 8" descr="Pressure for advance CS pag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8375" y="262255"/>
            <a:ext cx="10088245" cy="5558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7990" y="629920"/>
            <a:ext cx="11423015" cy="5836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8275" y="365125"/>
            <a:ext cx="8601075" cy="60051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57400" y="1172845"/>
            <a:ext cx="7941310" cy="45383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8630" y="1391285"/>
            <a:ext cx="11254105" cy="45383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2Co 6:11  O Corinthians, our mouth is opened to you, our heart has been enlarged. 12  You are not restrained in us, but you are restrained in your own affections. 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2Co 6:11  โอ ท่านชาวโครินธ์ เราพูดกับท่านอย่างไม่ปิดบังเลย และใจของเราก็เปิดรับท่าน 12  ใจของท่านทั้งหลายไม่ได้ปิดเพราะเรา แต่ปิดเพราะความรู้สึกของตนเอง 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10763885" cy="6120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2910" y="285750"/>
            <a:ext cx="11435080" cy="6286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4386</Words>
  <Application>WPS Presentation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Cordia New</vt:lpstr>
      <vt:lpstr>Angsana New</vt:lpstr>
      <vt:lpstr>Calibri</vt:lpstr>
      <vt:lpstr>微软雅黑</vt:lpstr>
      <vt:lpstr>Arial Unicode MS</vt:lpstr>
      <vt:lpstr>Calibri Light</vt:lpstr>
      <vt:lpstr>Office Theme</vt:lpstr>
      <vt:lpstr>การวิเคราะห์พระธรรมวิวรณ์ สอนโดย อ.Tim จากคำบันทึกของ อ. Max Klein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 คร. 12:9-10; ฟป. 4:11-13</vt:lpstr>
      <vt:lpstr>จากหนังสือ การทนทกุข์ของคริสเตียน หน้าที่ 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sawokproductions</cp:lastModifiedBy>
  <cp:revision>69</cp:revision>
  <dcterms:created xsi:type="dcterms:W3CDTF">2024-07-01T03:51:00Z</dcterms:created>
  <dcterms:modified xsi:type="dcterms:W3CDTF">2024-11-25T14:28:26Z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767E0EFE885C4F41993BEC40527892A8_13</vt:lpwstr>
  </property>
  <property fmtid="{D5CDD505-2E9C-101B-9397-08002B2CF9AE}" pid="3" name="KSOProductBuildVer">
    <vt:lpwstr>1033-12.2.0.18911</vt:lpwstr>
  </property>
</Properties>
</file>