
<file path=[Content_Types].xml><?xml version="1.0" encoding="utf-8"?>
<Types xmlns="http://schemas.openxmlformats.org/package/2006/content-types">
  <Default Extension="jpeg" ContentType="image/jpeg"/>
  <Default Extension="JPG" ContentType="image/.jpg"/>
  <Default Extension="wmf" ContentType="image/x-wmf"/>
  <Default Extension="emf" ContentType="image/x-e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8" r:id="rId4"/>
  </p:sldMasterIdLst>
  <p:sldIdLst>
    <p:sldId id="263" r:id="rId5"/>
    <p:sldId id="267" r:id="rId6"/>
    <p:sldId id="264" r:id="rId7"/>
    <p:sldId id="268" r:id="rId8"/>
    <p:sldId id="269" r:id="rId9"/>
    <p:sldId id="256" r:id="rId10"/>
    <p:sldId id="265" r:id="rId11"/>
    <p:sldId id="273" r:id="rId12"/>
    <p:sldId id="281" r:id="rId13"/>
    <p:sldId id="274" r:id="rId14"/>
    <p:sldId id="276" r:id="rId15"/>
    <p:sldId id="275" r:id="rId16"/>
    <p:sldId id="293" r:id="rId17"/>
    <p:sldId id="296" r:id="rId18"/>
    <p:sldId id="295" r:id="rId19"/>
    <p:sldId id="299" r:id="rId20"/>
    <p:sldId id="309" r:id="rId21"/>
    <p:sldId id="310" r:id="rId22"/>
    <p:sldId id="312" r:id="rId23"/>
    <p:sldId id="311" r:id="rId24"/>
    <p:sldId id="297" r:id="rId25"/>
    <p:sldId id="298" r:id="rId26"/>
    <p:sldId id="278" r:id="rId27"/>
    <p:sldId id="288" r:id="rId28"/>
    <p:sldId id="289" r:id="rId29"/>
    <p:sldId id="277" r:id="rId30"/>
    <p:sldId id="291" r:id="rId31"/>
    <p:sldId id="290" r:id="rId32"/>
    <p:sldId id="301" r:id="rId33"/>
    <p:sldId id="300" r:id="rId34"/>
    <p:sldId id="302" r:id="rId35"/>
    <p:sldId id="303" r:id="rId36"/>
    <p:sldId id="304" r:id="rId37"/>
    <p:sldId id="305" r:id="rId38"/>
    <p:sldId id="306" r:id="rId39"/>
    <p:sldId id="307" r:id="rId40"/>
    <p:sldId id="308"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62" d="100"/>
          <a:sy n="62" d="100"/>
        </p:scale>
        <p:origin x="-989" y="-91"/>
      </p:cViewPr>
      <p:guideLst>
        <p:guide orient="horz" pos="2160"/>
        <p:guide pos="2880"/>
      </p:guideLst>
    </p:cSldViewPr>
  </p:slideViewPr>
  <p:notesTextViewPr>
    <p:cViewPr>
      <p:scale>
        <a:sx n="1" d="1"/>
        <a:sy n="1" d="1"/>
      </p:scale>
      <p:origin x="0" y="0"/>
    </p:cViewPr>
  </p:notesTextViewPr>
  <p:sorterViewPr>
    <p:cViewPr>
      <p:scale>
        <a:sx n="100" d="100"/>
        <a:sy n="100" d="100"/>
      </p:scale>
      <p:origin x="0" y="4603"/>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4" Type="http://schemas.openxmlformats.org/officeDocument/2006/relationships/tableStyles" Target="tableStyles.xml"/><Relationship Id="rId43" Type="http://schemas.openxmlformats.org/officeDocument/2006/relationships/viewProps" Target="viewProps.xml"/><Relationship Id="rId42" Type="http://schemas.openxmlformats.org/officeDocument/2006/relationships/presProps" Target="presProps.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Master" Target="slideMasters/slideMaster3.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1"/>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199765" indent="0" algn="ctr">
              <a:buNone/>
              <a:defRPr>
                <a:solidFill>
                  <a:schemeClr val="tx1">
                    <a:tint val="75000"/>
                  </a:schemeClr>
                </a:solidFill>
              </a:defRPr>
            </a:lvl8pPr>
            <a:lvl9pPr marL="365696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EC7F39D-C736-4FB9-9C7E-DAC3505DE97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2CF35F-8966-4D3F-BC73-8A8EDE55A496}"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FEC7F39D-C736-4FB9-9C7E-DAC3505DE97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2CF35F-8966-4D3F-BC73-8A8EDE55A496}"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FEC7F39D-C736-4FB9-9C7E-DAC3505DE97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2CF35F-8966-4D3F-BC73-8A8EDE55A496}"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165" indent="0" algn="ctr">
              <a:buNone/>
              <a:defRPr>
                <a:solidFill>
                  <a:schemeClr val="tx1">
                    <a:tint val="75000"/>
                  </a:schemeClr>
                </a:solidFill>
              </a:defRPr>
            </a:lvl5pPr>
            <a:lvl6pPr marL="2285365" indent="0" algn="ctr">
              <a:buNone/>
              <a:defRPr>
                <a:solidFill>
                  <a:schemeClr val="tx1">
                    <a:tint val="75000"/>
                  </a:schemeClr>
                </a:solidFill>
              </a:defRPr>
            </a:lvl6pPr>
            <a:lvl7pPr marL="2742565" indent="0" algn="ctr">
              <a:buNone/>
              <a:defRPr>
                <a:solidFill>
                  <a:schemeClr val="tx1">
                    <a:tint val="75000"/>
                  </a:schemeClr>
                </a:solidFill>
              </a:defRPr>
            </a:lvl7pPr>
            <a:lvl8pPr marL="3199765" indent="0" algn="ctr">
              <a:buNone/>
              <a:defRPr>
                <a:solidFill>
                  <a:schemeClr val="tx1">
                    <a:tint val="75000"/>
                  </a:schemeClr>
                </a:solidFill>
              </a:defRPr>
            </a:lvl8pPr>
            <a:lvl9pPr marL="3656965"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32B1E841-4D6B-4063-ABF1-6DD98DB6CB81}" type="slidenum">
              <a:rPr lang="en-NZ" smtClean="0">
                <a:solidFill>
                  <a:prstClr val="white">
                    <a:tint val="75000"/>
                  </a:prstClr>
                </a:solidFill>
              </a:rPr>
            </a:fld>
            <a:endParaRPr lang="en-NZ">
              <a:solidFill>
                <a:prstClr val="white">
                  <a:tint val="75000"/>
                </a:prstClr>
              </a:solidFill>
            </a:endParaRPr>
          </a:p>
        </p:txBody>
      </p:sp>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3"/>
          <p:cNvSpPr>
            <a:spLocks noGrp="1"/>
          </p:cNvSpPr>
          <p:nvPr>
            <p:ph type="dt" sz="half" idx="10"/>
          </p:nvPr>
        </p:nvSpPr>
        <p:spPr/>
        <p:txBody>
          <a:bodyPr/>
          <a:lstStyle/>
          <a:p>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B22EBE09-3C4D-4686-96AA-A898CB979EC2}" type="slidenum">
              <a:rPr lang="en-NZ" smtClean="0">
                <a:solidFill>
                  <a:prstClr val="white">
                    <a:tint val="75000"/>
                  </a:prstClr>
                </a:solidFill>
              </a:rPr>
            </a:fld>
            <a:endParaRPr lang="en-NZ">
              <a:solidFill>
                <a:prstClr val="white">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4"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165" indent="0">
              <a:buNone/>
              <a:defRPr sz="1400">
                <a:solidFill>
                  <a:schemeClr val="tx1">
                    <a:tint val="75000"/>
                  </a:schemeClr>
                </a:solidFill>
              </a:defRPr>
            </a:lvl5pPr>
            <a:lvl6pPr marL="2285365" indent="0">
              <a:buNone/>
              <a:defRPr sz="1400">
                <a:solidFill>
                  <a:schemeClr val="tx1">
                    <a:tint val="75000"/>
                  </a:schemeClr>
                </a:solidFill>
              </a:defRPr>
            </a:lvl6pPr>
            <a:lvl7pPr marL="2742565" indent="0">
              <a:buNone/>
              <a:defRPr sz="1400">
                <a:solidFill>
                  <a:schemeClr val="tx1">
                    <a:tint val="75000"/>
                  </a:schemeClr>
                </a:solidFill>
              </a:defRPr>
            </a:lvl7pPr>
            <a:lvl8pPr marL="3199765" indent="0">
              <a:buNone/>
              <a:defRPr sz="1400">
                <a:solidFill>
                  <a:schemeClr val="tx1">
                    <a:tint val="75000"/>
                  </a:schemeClr>
                </a:solidFill>
              </a:defRPr>
            </a:lvl8pPr>
            <a:lvl9pPr marL="3656965"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B3C2C9CE-126C-4EE3-9999-D83ED1C47E07}" type="slidenum">
              <a:rPr lang="en-NZ" smtClean="0">
                <a:solidFill>
                  <a:prstClr val="white">
                    <a:tint val="75000"/>
                  </a:prstClr>
                </a:solidFill>
              </a:rPr>
            </a:fld>
            <a:endParaRPr lang="en-NZ">
              <a:solidFill>
                <a:prstClr val="white">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2" y="2060578"/>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4241977"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Date Placeholder 4"/>
          <p:cNvSpPr>
            <a:spLocks noGrp="1"/>
          </p:cNvSpPr>
          <p:nvPr>
            <p:ph type="dt" sz="half" idx="10"/>
          </p:nvPr>
        </p:nvSpPr>
        <p:spPr/>
        <p:txBody>
          <a:bodyPr/>
          <a:lstStyle/>
          <a:p>
            <a:endParaRPr lang="en-US">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A0B6A909-53A7-4EE0-ACC1-163685FB1123}" type="slidenum">
              <a:rPr lang="en-NZ" smtClean="0">
                <a:solidFill>
                  <a:prstClr val="white">
                    <a:tint val="75000"/>
                  </a:prstClr>
                </a:solidFill>
              </a:rPr>
            </a:fld>
            <a:endParaRPr lang="en-NZ">
              <a:solidFill>
                <a:prstClr val="white">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27702" y="2514601"/>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4241978"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241978" y="2514601"/>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6"/>
          <p:cNvSpPr>
            <a:spLocks noGrp="1"/>
          </p:cNvSpPr>
          <p:nvPr>
            <p:ph type="dt" sz="half" idx="10"/>
          </p:nvPr>
        </p:nvSpPr>
        <p:spPr/>
        <p:txBody>
          <a:bodyPr/>
          <a:lstStyle/>
          <a:p>
            <a:endParaRPr lang="en-US">
              <a:solidFill>
                <a:prstClr val="white">
                  <a:tint val="75000"/>
                  <a:alpha val="60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alpha val="60000"/>
                </a:prstClr>
              </a:solidFill>
            </a:endParaRPr>
          </a:p>
        </p:txBody>
      </p:sp>
      <p:sp>
        <p:nvSpPr>
          <p:cNvPr id="9" name="Slide Number Placeholder 8"/>
          <p:cNvSpPr>
            <a:spLocks noGrp="1"/>
          </p:cNvSpPr>
          <p:nvPr>
            <p:ph type="sldNum" sz="quarter" idx="12"/>
          </p:nvPr>
        </p:nvSpPr>
        <p:spPr/>
        <p:txBody>
          <a:bodyPr/>
          <a:lstStyle/>
          <a:p>
            <a:fld id="{A0153D29-228E-43F1-8F71-3AADFC134981}" type="slidenum">
              <a:rPr lang="en-NZ" smtClean="0">
                <a:solidFill>
                  <a:prstClr val="white">
                    <a:tint val="75000"/>
                  </a:prstClr>
                </a:solidFill>
              </a:rPr>
            </a:fld>
            <a:endParaRPr lang="en-NZ">
              <a:solidFill>
                <a:prstClr val="white">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endParaRPr lang="en-US">
              <a:solidFill>
                <a:prstClr val="white">
                  <a:tint val="75000"/>
                  <a:alpha val="60000"/>
                </a:prstClr>
              </a:solidFill>
            </a:endParaRPr>
          </a:p>
        </p:txBody>
      </p:sp>
      <p:sp>
        <p:nvSpPr>
          <p:cNvPr id="5" name="Footer Placeholder 3"/>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4"/>
          <p:cNvSpPr>
            <a:spLocks noGrp="1"/>
          </p:cNvSpPr>
          <p:nvPr>
            <p:ph type="sldNum" sz="quarter" idx="12"/>
          </p:nvPr>
        </p:nvSpPr>
        <p:spPr/>
        <p:txBody>
          <a:bodyPr/>
          <a:lstStyle/>
          <a:p>
            <a:fld id="{3A091EDA-5E5B-40F0-AAA4-9294FC0E44E0}" type="slidenum">
              <a:rPr lang="en-NZ" smtClean="0">
                <a:solidFill>
                  <a:prstClr val="white">
                    <a:tint val="75000"/>
                  </a:prstClr>
                </a:solidFill>
              </a:rPr>
            </a:fld>
            <a:endParaRPr lang="en-NZ">
              <a:solidFill>
                <a:prstClr val="white">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endParaRPr lang="en-US">
              <a:solidFill>
                <a:prstClr val="white">
                  <a:tint val="75000"/>
                  <a:alpha val="60000"/>
                </a:prstClr>
              </a:solidFill>
            </a:endParaRPr>
          </a:p>
        </p:txBody>
      </p:sp>
      <p:sp>
        <p:nvSpPr>
          <p:cNvPr id="5" name="Footer Placeholder 2"/>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3"/>
          <p:cNvSpPr>
            <a:spLocks noGrp="1"/>
          </p:cNvSpPr>
          <p:nvPr>
            <p:ph type="sldNum" sz="quarter" idx="12"/>
          </p:nvPr>
        </p:nvSpPr>
        <p:spPr/>
        <p:txBody>
          <a:bodyPr/>
          <a:lstStyle/>
          <a:p>
            <a:fld id="{78A8B47C-B6CA-491C-B000-CDF8150ABC50}" type="slidenum">
              <a:rPr lang="en-NZ" smtClean="0">
                <a:solidFill>
                  <a:prstClr val="white">
                    <a:tint val="75000"/>
                  </a:prstClr>
                </a:solidFill>
              </a:rPr>
            </a:fld>
            <a:endParaRPr lang="en-NZ">
              <a:solidFill>
                <a:prstClr val="white">
                  <a:tint val="75000"/>
                </a:prstClr>
              </a:solidFill>
            </a:endParaRPr>
          </a:p>
        </p:txBody>
      </p:sp>
    </p:spTree>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2"/>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9" y="1447802"/>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165" indent="0">
              <a:buNone/>
              <a:defRPr sz="900"/>
            </a:lvl5pPr>
            <a:lvl6pPr marL="2285365" indent="0">
              <a:buNone/>
              <a:defRPr sz="900"/>
            </a:lvl6pPr>
            <a:lvl7pPr marL="2742565" indent="0">
              <a:buNone/>
              <a:defRPr sz="900"/>
            </a:lvl7pPr>
            <a:lvl8pPr marL="3199765" indent="0">
              <a:buNone/>
              <a:defRPr sz="900"/>
            </a:lvl8pPr>
            <a:lvl9pPr marL="3656965" indent="0">
              <a:buNone/>
              <a:defRPr sz="900"/>
            </a:lvl9pPr>
          </a:lstStyle>
          <a:p>
            <a:pPr lvl="0"/>
            <a:r>
              <a:rPr lang="en-US"/>
              <a:t>Click to edit Master text styles</a:t>
            </a:r>
            <a:endParaRPr lang="en-US"/>
          </a:p>
        </p:txBody>
      </p:sp>
      <p:sp>
        <p:nvSpPr>
          <p:cNvPr id="7" name="Date Placeholder 4"/>
          <p:cNvSpPr>
            <a:spLocks noGrp="1"/>
          </p:cNvSpPr>
          <p:nvPr>
            <p:ph type="dt" sz="half" idx="10"/>
          </p:nvPr>
        </p:nvSpPr>
        <p:spPr/>
        <p:txBody>
          <a:bodyPr/>
          <a:lstStyle/>
          <a:p>
            <a:endParaRPr lang="en-US">
              <a:solidFill>
                <a:prstClr val="white">
                  <a:tint val="75000"/>
                  <a:alpha val="60000"/>
                </a:prstClr>
              </a:solidFill>
            </a:endParaRPr>
          </a:p>
        </p:txBody>
      </p:sp>
      <p:sp>
        <p:nvSpPr>
          <p:cNvPr id="5" name="Footer Placeholder 5"/>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6"/>
          <p:cNvSpPr>
            <a:spLocks noGrp="1"/>
          </p:cNvSpPr>
          <p:nvPr>
            <p:ph type="sldNum" sz="quarter" idx="12"/>
          </p:nvPr>
        </p:nvSpPr>
        <p:spPr/>
        <p:txBody>
          <a:bodyPr/>
          <a:lstStyle/>
          <a:p>
            <a:fld id="{5BA6A86D-7B46-446B-B47B-E00F5CFEF0DF}" type="slidenum">
              <a:rPr lang="en-NZ" smtClean="0">
                <a:solidFill>
                  <a:prstClr val="white">
                    <a:tint val="75000"/>
                  </a:prstClr>
                </a:solidFill>
              </a:rPr>
            </a:fld>
            <a:endParaRPr lang="en-NZ">
              <a:solidFill>
                <a:prstClr val="white">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FEC7F39D-C736-4FB9-9C7E-DAC3505DE97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2CF35F-8966-4D3F-BC73-8A8EDE55A496}" type="slidenum">
              <a:rPr lang="en-US" smtClean="0"/>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9"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165" indent="0">
              <a:buNone/>
              <a:defRPr sz="1600"/>
            </a:lvl5pPr>
            <a:lvl6pPr marL="2285365" indent="0">
              <a:buNone/>
              <a:defRPr sz="1600"/>
            </a:lvl6pPr>
            <a:lvl7pPr marL="2742565" indent="0">
              <a:buNone/>
              <a:defRPr sz="1600"/>
            </a:lvl7pPr>
            <a:lvl8pPr marL="3199765" indent="0">
              <a:buNone/>
              <a:defRPr sz="1600"/>
            </a:lvl8pPr>
            <a:lvl9pPr marL="3656965"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2" y="3657602"/>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165" indent="0">
              <a:buNone/>
              <a:defRPr sz="900"/>
            </a:lvl5pPr>
            <a:lvl6pPr marL="2285365" indent="0">
              <a:buNone/>
              <a:defRPr sz="900"/>
            </a:lvl6pPr>
            <a:lvl7pPr marL="2742565" indent="0">
              <a:buNone/>
              <a:defRPr sz="900"/>
            </a:lvl7pPr>
            <a:lvl8pPr marL="3199765" indent="0">
              <a:buNone/>
              <a:defRPr sz="900"/>
            </a:lvl8pPr>
            <a:lvl9pPr marL="3656965"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endParaRPr lang="en-US">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C15239B6-DD66-45B9-842C-7576E92D8F6E}" type="slidenum">
              <a:rPr lang="en-NZ" smtClean="0">
                <a:solidFill>
                  <a:prstClr val="white">
                    <a:tint val="75000"/>
                  </a:prstClr>
                </a:solidFill>
              </a:rPr>
            </a:fld>
            <a:endParaRPr lang="en-NZ">
              <a:solidFill>
                <a:prstClr val="white">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4"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165" indent="0">
              <a:buNone/>
              <a:defRPr sz="1600"/>
            </a:lvl5pPr>
            <a:lvl6pPr marL="2285365" indent="0">
              <a:buNone/>
              <a:defRPr sz="1600"/>
            </a:lvl6pPr>
            <a:lvl7pPr marL="2742565" indent="0">
              <a:buNone/>
              <a:defRPr sz="1600"/>
            </a:lvl7pPr>
            <a:lvl8pPr marL="3199765" indent="0">
              <a:buNone/>
              <a:defRPr sz="1600"/>
            </a:lvl8pPr>
            <a:lvl9pPr marL="3656965"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165" indent="0">
              <a:buNone/>
              <a:defRPr sz="900"/>
            </a:lvl5pPr>
            <a:lvl6pPr marL="2285365" indent="0">
              <a:buNone/>
              <a:defRPr sz="900"/>
            </a:lvl6pPr>
            <a:lvl7pPr marL="2742565" indent="0">
              <a:buNone/>
              <a:defRPr sz="900"/>
            </a:lvl7pPr>
            <a:lvl8pPr marL="3199765" indent="0">
              <a:buNone/>
              <a:defRPr sz="900"/>
            </a:lvl8pPr>
            <a:lvl9pPr marL="3656965"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endParaRPr lang="en-US">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814A36FE-3F20-4480-9083-B6E5A65D9824}" type="slidenum">
              <a:rPr lang="en-NZ" smtClean="0">
                <a:solidFill>
                  <a:prstClr val="white">
                    <a:tint val="75000"/>
                  </a:prstClr>
                </a:solidFill>
              </a:rPr>
            </a:fld>
            <a:endParaRPr lang="en-NZ">
              <a:solidFill>
                <a:prstClr val="white">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165" indent="0">
              <a:buNone/>
              <a:defRPr sz="900"/>
            </a:lvl5pPr>
            <a:lvl6pPr marL="2285365" indent="0">
              <a:buNone/>
              <a:defRPr sz="900"/>
            </a:lvl6pPr>
            <a:lvl7pPr marL="2742565" indent="0">
              <a:buNone/>
              <a:defRPr sz="900"/>
            </a:lvl7pPr>
            <a:lvl8pPr marL="3199765" indent="0">
              <a:buNone/>
              <a:defRPr sz="900"/>
            </a:lvl8pPr>
            <a:lvl9pPr marL="3656965" indent="0">
              <a:buNone/>
              <a:defRPr sz="900"/>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814A36FE-3F20-4480-9083-B6E5A65D9824}" type="slidenum">
              <a:rPr lang="en-NZ" smtClean="0">
                <a:solidFill>
                  <a:prstClr val="white">
                    <a:tint val="75000"/>
                  </a:prstClr>
                </a:solidFill>
              </a:rPr>
            </a:fld>
            <a:endParaRPr lang="en-NZ">
              <a:solidFill>
                <a:prstClr val="white">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11"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9" y="3771174"/>
            <a:ext cx="5461159" cy="342174"/>
          </a:xfrm>
        </p:spPr>
        <p:txBody>
          <a:bodyPr vert="horz" lIns="82936" tIns="41469" rIns="82936" bIns="41469"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165" indent="0">
              <a:buNone/>
              <a:defRPr sz="900"/>
            </a:lvl5pPr>
            <a:lvl6pPr marL="2285365" indent="0">
              <a:buNone/>
              <a:defRPr sz="900"/>
            </a:lvl6pPr>
            <a:lvl7pPr marL="2742565" indent="0">
              <a:buNone/>
              <a:defRPr sz="900"/>
            </a:lvl7pPr>
            <a:lvl8pPr marL="3199765" indent="0">
              <a:buNone/>
              <a:defRPr sz="900"/>
            </a:lvl8pPr>
            <a:lvl9pPr marL="3656965" indent="0">
              <a:buNone/>
              <a:defRPr sz="900"/>
            </a:lvl9pPr>
          </a:lstStyle>
          <a:p>
            <a:pPr marL="0" lvl="0" indent="0">
              <a:buNone/>
            </a:pPr>
            <a:r>
              <a:rPr lang="en-US"/>
              <a:t>Click to edit Master text styles</a:t>
            </a:r>
            <a:endParaRPr lang="en-US"/>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165" indent="0">
              <a:buNone/>
              <a:defRPr sz="900"/>
            </a:lvl5pPr>
            <a:lvl6pPr marL="2285365" indent="0">
              <a:buNone/>
              <a:defRPr sz="900"/>
            </a:lvl6pPr>
            <a:lvl7pPr marL="2742565" indent="0">
              <a:buNone/>
              <a:defRPr sz="900"/>
            </a:lvl7pPr>
            <a:lvl8pPr marL="3199765" indent="0">
              <a:buNone/>
              <a:defRPr sz="900"/>
            </a:lvl8pPr>
            <a:lvl9pPr marL="3656965" indent="0">
              <a:buNone/>
              <a:defRPr sz="900"/>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814A36FE-3F20-4480-9083-B6E5A65D9824}" type="slidenum">
              <a:rPr lang="en-NZ" smtClean="0">
                <a:solidFill>
                  <a:prstClr val="white">
                    <a:tint val="75000"/>
                  </a:prstClr>
                </a:solidFill>
              </a:rPr>
            </a:fld>
            <a:endParaRPr lang="en-NZ">
              <a:solidFill>
                <a:prstClr val="white">
                  <a:tint val="75000"/>
                </a:prstClr>
              </a:solidFill>
            </a:endParaRPr>
          </a:p>
        </p:txBody>
      </p:sp>
      <p:sp>
        <p:nvSpPr>
          <p:cNvPr id="12" name="TextBox 11"/>
          <p:cNvSpPr txBox="1"/>
          <p:nvPr/>
        </p:nvSpPr>
        <p:spPr>
          <a:xfrm>
            <a:off x="673897" y="971254"/>
            <a:ext cx="601591" cy="1961185"/>
          </a:xfrm>
          <a:prstGeom prst="rect">
            <a:avLst/>
          </a:prstGeom>
          <a:noFill/>
        </p:spPr>
        <p:txBody>
          <a:bodyPr wrap="square" lIns="82936" tIns="41469" rIns="82936" bIns="41469" rtlCol="0">
            <a:spAutoFit/>
          </a:bodyPr>
          <a:lstStyle>
            <a:defPPr>
              <a:defRPr lang="en-US"/>
            </a:defPPr>
            <a:lvl1pPr algn="r">
              <a:defRPr sz="12200" b="0" i="0">
                <a:solidFill>
                  <a:schemeClr val="bg2">
                    <a:lumMod val="40000"/>
                    <a:lumOff val="60000"/>
                  </a:schemeClr>
                </a:solidFill>
                <a:latin typeface="Arial" panose="020B0604020202020204"/>
                <a:ea typeface="+mj-ea"/>
                <a:cs typeface="+mj-cs"/>
              </a:defRPr>
            </a:lvl1pPr>
          </a:lstStyle>
          <a:p>
            <a:pPr defTabSz="829310"/>
            <a:r>
              <a:rPr lang="en-US" dirty="0">
                <a:solidFill>
                  <a:srgbClr val="1E5155">
                    <a:lumMod val="40000"/>
                    <a:lumOff val="60000"/>
                  </a:srgbClr>
                </a:solidFill>
              </a:rPr>
              <a:t>“</a:t>
            </a:r>
            <a:endParaRPr lang="en-US" dirty="0">
              <a:solidFill>
                <a:srgbClr val="1E5155">
                  <a:lumMod val="40000"/>
                  <a:lumOff val="60000"/>
                </a:srgbClr>
              </a:solidFill>
            </a:endParaRPr>
          </a:p>
        </p:txBody>
      </p:sp>
      <p:sp>
        <p:nvSpPr>
          <p:cNvPr id="15" name="TextBox 14"/>
          <p:cNvSpPr txBox="1"/>
          <p:nvPr/>
        </p:nvSpPr>
        <p:spPr>
          <a:xfrm>
            <a:off x="6999692" y="2613788"/>
            <a:ext cx="601591" cy="1961185"/>
          </a:xfrm>
          <a:prstGeom prst="rect">
            <a:avLst/>
          </a:prstGeom>
          <a:noFill/>
        </p:spPr>
        <p:txBody>
          <a:bodyPr wrap="square" lIns="82936" tIns="41469" rIns="82936" bIns="41469" rtlCol="0">
            <a:spAutoFit/>
          </a:bodyPr>
          <a:lstStyle>
            <a:defPPr>
              <a:defRPr lang="en-US"/>
            </a:defPPr>
            <a:lvl1pPr algn="r">
              <a:defRPr sz="12200" b="0" i="0">
                <a:solidFill>
                  <a:schemeClr val="bg2">
                    <a:lumMod val="40000"/>
                    <a:lumOff val="60000"/>
                  </a:schemeClr>
                </a:solidFill>
                <a:latin typeface="Arial" panose="020B0604020202020204"/>
                <a:ea typeface="+mj-ea"/>
                <a:cs typeface="+mj-cs"/>
              </a:defRPr>
            </a:lvl1pPr>
          </a:lstStyle>
          <a:p>
            <a:pPr defTabSz="829310"/>
            <a:r>
              <a:rPr lang="en-US" dirty="0">
                <a:solidFill>
                  <a:srgbClr val="1E5155">
                    <a:lumMod val="40000"/>
                    <a:lumOff val="60000"/>
                  </a:srgbClr>
                </a:solidFill>
              </a:rPr>
              <a:t>”</a:t>
            </a:r>
            <a:endParaRPr lang="en-US" dirty="0">
              <a:solidFill>
                <a:srgbClr val="1E5155">
                  <a:lumMod val="40000"/>
                  <a:lumOff val="60000"/>
                </a:srgb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3"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165" indent="0">
              <a:buNone/>
              <a:defRPr sz="1400">
                <a:solidFill>
                  <a:schemeClr val="tx1">
                    <a:tint val="75000"/>
                  </a:schemeClr>
                </a:solidFill>
              </a:defRPr>
            </a:lvl5pPr>
            <a:lvl6pPr marL="2285365" indent="0">
              <a:buNone/>
              <a:defRPr sz="1400">
                <a:solidFill>
                  <a:schemeClr val="tx1">
                    <a:tint val="75000"/>
                  </a:schemeClr>
                </a:solidFill>
              </a:defRPr>
            </a:lvl6pPr>
            <a:lvl7pPr marL="2742565" indent="0">
              <a:buNone/>
              <a:defRPr sz="1400">
                <a:solidFill>
                  <a:schemeClr val="tx1">
                    <a:tint val="75000"/>
                  </a:schemeClr>
                </a:solidFill>
              </a:defRPr>
            </a:lvl7pPr>
            <a:lvl8pPr marL="3199765" indent="0">
              <a:buNone/>
              <a:defRPr sz="1400">
                <a:solidFill>
                  <a:schemeClr val="tx1">
                    <a:tint val="75000"/>
                  </a:schemeClr>
                </a:solidFill>
              </a:defRPr>
            </a:lvl8pPr>
            <a:lvl9pPr marL="3656965"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814A36FE-3F20-4480-9083-B6E5A65D9824}" type="slidenum">
              <a:rPr lang="en-NZ" smtClean="0">
                <a:solidFill>
                  <a:prstClr val="white">
                    <a:tint val="75000"/>
                  </a:prstClr>
                </a:solidFill>
              </a:rPr>
            </a:fld>
            <a:endParaRPr lang="en-NZ">
              <a:solidFill>
                <a:prstClr val="white">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6"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en-US"/>
              <a:t>Click to edit Master text styles</a:t>
            </a:r>
            <a:endParaRPr lang="en-US"/>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165" indent="0">
              <a:buNone/>
              <a:defRPr sz="900"/>
            </a:lvl5pPr>
            <a:lvl6pPr marL="2285365" indent="0">
              <a:buNone/>
              <a:defRPr sz="900"/>
            </a:lvl6pPr>
            <a:lvl7pPr marL="2742565" indent="0">
              <a:buNone/>
              <a:defRPr sz="900"/>
            </a:lvl7pPr>
            <a:lvl8pPr marL="3199765" indent="0">
              <a:buNone/>
              <a:defRPr sz="900"/>
            </a:lvl8pPr>
            <a:lvl9pPr marL="3656965" indent="0">
              <a:buNone/>
              <a:defRPr sz="900"/>
            </a:lvl9pPr>
          </a:lstStyle>
          <a:p>
            <a:pPr lvl="0"/>
            <a:r>
              <a:rPr lang="en-US"/>
              <a:t>Click to edit Master text styles</a:t>
            </a:r>
            <a:endParaRPr lang="en-US"/>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en-US"/>
              <a:t>Click to edit Master text styles</a:t>
            </a:r>
            <a:endParaRPr lang="en-US"/>
          </a:p>
        </p:txBody>
      </p:sp>
      <p:sp>
        <p:nvSpPr>
          <p:cNvPr id="19" name="Text Placeholder 3"/>
          <p:cNvSpPr>
            <a:spLocks noGrp="1"/>
          </p:cNvSpPr>
          <p:nvPr>
            <p:ph type="body" sz="half" idx="16"/>
          </p:nvPr>
        </p:nvSpPr>
        <p:spPr>
          <a:xfrm>
            <a:off x="2905588"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165" indent="0">
              <a:buNone/>
              <a:defRPr sz="900"/>
            </a:lvl5pPr>
            <a:lvl6pPr marL="2285365" indent="0">
              <a:buNone/>
              <a:defRPr sz="900"/>
            </a:lvl6pPr>
            <a:lvl7pPr marL="2742565" indent="0">
              <a:buNone/>
              <a:defRPr sz="900"/>
            </a:lvl7pPr>
            <a:lvl8pPr marL="3199765" indent="0">
              <a:buNone/>
              <a:defRPr sz="900"/>
            </a:lvl8pPr>
            <a:lvl9pPr marL="3656965" indent="0">
              <a:buNone/>
              <a:defRPr sz="900"/>
            </a:lvl9pPr>
          </a:lstStyle>
          <a:p>
            <a:pPr lvl="0"/>
            <a:r>
              <a:rPr lang="en-US"/>
              <a:t>Click to edit Master text styles</a:t>
            </a:r>
            <a:endParaRPr lang="en-US"/>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en-US"/>
              <a:t>Click to edit Master text styles</a:t>
            </a:r>
            <a:endParaRPr lang="en-US"/>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165" indent="0">
              <a:buNone/>
              <a:defRPr sz="900"/>
            </a:lvl5pPr>
            <a:lvl6pPr marL="2285365" indent="0">
              <a:buNone/>
              <a:defRPr sz="900"/>
            </a:lvl6pPr>
            <a:lvl7pPr marL="2742565" indent="0">
              <a:buNone/>
              <a:defRPr sz="900"/>
            </a:lvl7pPr>
            <a:lvl8pPr marL="3199765" indent="0">
              <a:buNone/>
              <a:defRPr sz="900"/>
            </a:lvl8pPr>
            <a:lvl9pPr marL="3656965" indent="0">
              <a:buNone/>
              <a:defRPr sz="900"/>
            </a:lvl9pPr>
          </a:lstStyle>
          <a:p>
            <a:pPr lvl="0"/>
            <a:r>
              <a:rPr lang="en-US"/>
              <a:t>Click to edit Master text styles</a:t>
            </a:r>
            <a:endParaRPr lang="en-US"/>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2"/>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endParaRPr lang="en-US">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814A36FE-3F20-4480-9083-B6E5A65D9824}" type="slidenum">
              <a:rPr lang="en-NZ" smtClean="0">
                <a:solidFill>
                  <a:prstClr val="white">
                    <a:tint val="75000"/>
                  </a:prstClr>
                </a:solidFill>
              </a:rPr>
            </a:fld>
            <a:endParaRPr lang="en-NZ">
              <a:solidFill>
                <a:prstClr val="white">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en-US"/>
              <a:t>Click to edit Master text styles</a:t>
            </a:r>
            <a:endParaRPr lang="en-US"/>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165" indent="0">
              <a:buNone/>
              <a:defRPr sz="1600"/>
            </a:lvl5pPr>
            <a:lvl6pPr marL="2285365" indent="0">
              <a:buNone/>
              <a:defRPr sz="1600"/>
            </a:lvl6pPr>
            <a:lvl7pPr marL="2742565" indent="0">
              <a:buNone/>
              <a:defRPr sz="1600"/>
            </a:lvl7pPr>
            <a:lvl8pPr marL="3199765" indent="0">
              <a:buNone/>
              <a:defRPr sz="1600"/>
            </a:lvl8pPr>
            <a:lvl9pPr marL="3656965"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4"/>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165" indent="0">
              <a:buNone/>
              <a:defRPr sz="900"/>
            </a:lvl5pPr>
            <a:lvl6pPr marL="2285365" indent="0">
              <a:buNone/>
              <a:defRPr sz="900"/>
            </a:lvl6pPr>
            <a:lvl7pPr marL="2742565" indent="0">
              <a:buNone/>
              <a:defRPr sz="900"/>
            </a:lvl7pPr>
            <a:lvl8pPr marL="3199765" indent="0">
              <a:buNone/>
              <a:defRPr sz="900"/>
            </a:lvl8pPr>
            <a:lvl9pPr marL="3656965" indent="0">
              <a:buNone/>
              <a:defRPr sz="900"/>
            </a:lvl9pPr>
          </a:lstStyle>
          <a:p>
            <a:pPr lvl="0"/>
            <a:r>
              <a:rPr lang="en-US"/>
              <a:t>Click to edit Master text styles</a:t>
            </a:r>
            <a:endParaRPr lang="en-US"/>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en-US"/>
              <a:t>Click to edit Master text styles</a:t>
            </a:r>
            <a:endParaRPr lang="en-US"/>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165" indent="0">
              <a:buNone/>
              <a:defRPr sz="1600"/>
            </a:lvl5pPr>
            <a:lvl6pPr marL="2285365" indent="0">
              <a:buNone/>
              <a:defRPr sz="1600"/>
            </a:lvl6pPr>
            <a:lvl7pPr marL="2742565" indent="0">
              <a:buNone/>
              <a:defRPr sz="1600"/>
            </a:lvl7pPr>
            <a:lvl8pPr marL="3199765" indent="0">
              <a:buNone/>
              <a:defRPr sz="1600"/>
            </a:lvl8pPr>
            <a:lvl9pPr marL="3656965"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3"/>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165" indent="0">
              <a:buNone/>
              <a:defRPr sz="900"/>
            </a:lvl5pPr>
            <a:lvl6pPr marL="2285365" indent="0">
              <a:buNone/>
              <a:defRPr sz="900"/>
            </a:lvl6pPr>
            <a:lvl7pPr marL="2742565" indent="0">
              <a:buNone/>
              <a:defRPr sz="900"/>
            </a:lvl7pPr>
            <a:lvl8pPr marL="3199765" indent="0">
              <a:buNone/>
              <a:defRPr sz="900"/>
            </a:lvl8pPr>
            <a:lvl9pPr marL="3656965" indent="0">
              <a:buNone/>
              <a:defRPr sz="900"/>
            </a:lvl9pPr>
          </a:lstStyle>
          <a:p>
            <a:pPr lvl="0"/>
            <a:r>
              <a:rPr lang="en-US"/>
              <a:t>Click to edit Master text styles</a:t>
            </a:r>
            <a:endParaRPr lang="en-US"/>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en-US"/>
              <a:t>Click to edit Master text styles</a:t>
            </a:r>
            <a:endParaRPr lang="en-US"/>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165" indent="0">
              <a:buNone/>
              <a:defRPr sz="1600"/>
            </a:lvl5pPr>
            <a:lvl6pPr marL="2285365" indent="0">
              <a:buNone/>
              <a:defRPr sz="1600"/>
            </a:lvl6pPr>
            <a:lvl7pPr marL="2742565" indent="0">
              <a:buNone/>
              <a:defRPr sz="1600"/>
            </a:lvl7pPr>
            <a:lvl8pPr marL="3199765" indent="0">
              <a:buNone/>
              <a:defRPr sz="1600"/>
            </a:lvl8pPr>
            <a:lvl9pPr marL="3656965"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6"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165" indent="0">
              <a:buNone/>
              <a:defRPr sz="900"/>
            </a:lvl5pPr>
            <a:lvl6pPr marL="2285365" indent="0">
              <a:buNone/>
              <a:defRPr sz="900"/>
            </a:lvl6pPr>
            <a:lvl7pPr marL="2742565" indent="0">
              <a:buNone/>
              <a:defRPr sz="900"/>
            </a:lvl7pPr>
            <a:lvl8pPr marL="3199765" indent="0">
              <a:buNone/>
              <a:defRPr sz="900"/>
            </a:lvl8pPr>
            <a:lvl9pPr marL="3656965" indent="0">
              <a:buNone/>
              <a:defRPr sz="900"/>
            </a:lvl9pPr>
          </a:lstStyle>
          <a:p>
            <a:pPr lvl="0"/>
            <a:r>
              <a:rPr lang="en-US"/>
              <a:t>Click to edit Master text styles</a:t>
            </a:r>
            <a:endParaRPr lang="en-US"/>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2"/>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endParaRPr lang="en-US">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814A36FE-3F20-4480-9083-B6E5A65D9824}" type="slidenum">
              <a:rPr lang="en-NZ" smtClean="0">
                <a:solidFill>
                  <a:prstClr val="white">
                    <a:tint val="75000"/>
                  </a:prstClr>
                </a:solidFill>
              </a:rPr>
            </a:fld>
            <a:endParaRPr lang="en-NZ">
              <a:solidFill>
                <a:prstClr val="white">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F10DD59A-177F-4227-BCEB-4BCE4DEF6CBE}" type="slidenum">
              <a:rPr lang="en-NZ" smtClean="0">
                <a:solidFill>
                  <a:prstClr val="white">
                    <a:tint val="75000"/>
                  </a:prstClr>
                </a:solidFill>
              </a:rPr>
            </a:fld>
            <a:endParaRPr lang="en-NZ">
              <a:solidFill>
                <a:prstClr val="white">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4" y="430216"/>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AD8CCA3C-AD88-4E10-9C18-B39D20015D78}" type="slidenum">
              <a:rPr lang="en-NZ" smtClean="0">
                <a:solidFill>
                  <a:prstClr val="white">
                    <a:tint val="75000"/>
                  </a:prstClr>
                </a:solidFill>
              </a:rPr>
            </a:fld>
            <a:endParaRPr lang="en-NZ">
              <a:solidFill>
                <a:prstClr val="white">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199765" indent="0" algn="ctr">
              <a:buNone/>
              <a:defRPr>
                <a:solidFill>
                  <a:schemeClr val="tx1">
                    <a:tint val="75000"/>
                  </a:schemeClr>
                </a:solidFill>
              </a:defRPr>
            </a:lvl8pPr>
            <a:lvl9pPr marL="3656965"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32B1E841-4D6B-4063-ABF1-6DD98DB6CB81}" type="slidenum">
              <a:rPr lang="en-NZ" smtClean="0">
                <a:solidFill>
                  <a:prstClr val="white">
                    <a:tint val="75000"/>
                  </a:prstClr>
                </a:solidFill>
              </a:rPr>
            </a:fld>
            <a:endParaRPr lang="en-NZ">
              <a:solidFill>
                <a:prstClr val="white">
                  <a:tint val="75000"/>
                </a:prstClr>
              </a:solidFill>
            </a:endParaRPr>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199765" indent="0">
              <a:buNone/>
              <a:defRPr sz="1400">
                <a:solidFill>
                  <a:schemeClr val="tx1">
                    <a:tint val="75000"/>
                  </a:schemeClr>
                </a:solidFill>
              </a:defRPr>
            </a:lvl8pPr>
            <a:lvl9pPr marL="3656965"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FEC7F39D-C736-4FB9-9C7E-DAC3505DE97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2CF35F-8966-4D3F-BC73-8A8EDE55A496}" type="slidenum">
              <a:rPr lang="en-US" smtClean="0"/>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3"/>
          <p:cNvSpPr>
            <a:spLocks noGrp="1"/>
          </p:cNvSpPr>
          <p:nvPr>
            <p:ph type="dt" sz="half" idx="10"/>
          </p:nvPr>
        </p:nvSpPr>
        <p:spPr/>
        <p:txBody>
          <a:bodyPr/>
          <a:lstStyle/>
          <a:p>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B22EBE09-3C4D-4686-96AA-A898CB979EC2}" type="slidenum">
              <a:rPr lang="en-NZ" smtClean="0">
                <a:solidFill>
                  <a:prstClr val="white">
                    <a:tint val="75000"/>
                  </a:prstClr>
                </a:solidFill>
              </a:rPr>
            </a:fld>
            <a:endParaRPr lang="en-NZ">
              <a:solidFill>
                <a:prstClr val="white">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4"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199765" indent="0">
              <a:buNone/>
              <a:defRPr sz="1400">
                <a:solidFill>
                  <a:schemeClr val="tx1">
                    <a:tint val="75000"/>
                  </a:schemeClr>
                </a:solidFill>
              </a:defRPr>
            </a:lvl8pPr>
            <a:lvl9pPr marL="3656965"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B3C2C9CE-126C-4EE3-9999-D83ED1C47E07}" type="slidenum">
              <a:rPr lang="en-NZ" smtClean="0">
                <a:solidFill>
                  <a:prstClr val="white">
                    <a:tint val="75000"/>
                  </a:prstClr>
                </a:solidFill>
              </a:rPr>
            </a:fld>
            <a:endParaRPr lang="en-NZ">
              <a:solidFill>
                <a:prstClr val="white">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1" y="2060577"/>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4241976"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Date Placeholder 4"/>
          <p:cNvSpPr>
            <a:spLocks noGrp="1"/>
          </p:cNvSpPr>
          <p:nvPr>
            <p:ph type="dt" sz="half" idx="10"/>
          </p:nvPr>
        </p:nvSpPr>
        <p:spPr/>
        <p:txBody>
          <a:bodyPr/>
          <a:lstStyle/>
          <a:p>
            <a:endParaRPr lang="en-US">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A0B6A909-53A7-4EE0-ACC1-163685FB1123}" type="slidenum">
              <a:rPr lang="en-NZ" smtClean="0">
                <a:solidFill>
                  <a:prstClr val="white">
                    <a:tint val="75000"/>
                  </a:prstClr>
                </a:solidFill>
              </a:rPr>
            </a:fld>
            <a:endParaRPr lang="en-NZ">
              <a:solidFill>
                <a:prstClr val="white">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199765" indent="0">
              <a:buNone/>
              <a:defRPr sz="1600" b="1"/>
            </a:lvl8pPr>
            <a:lvl9pPr marL="3656965"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27701" y="2514601"/>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4241977"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199765" indent="0">
              <a:buNone/>
              <a:defRPr sz="1600" b="1"/>
            </a:lvl8pPr>
            <a:lvl9pPr marL="3656965"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241977" y="2514601"/>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6"/>
          <p:cNvSpPr>
            <a:spLocks noGrp="1"/>
          </p:cNvSpPr>
          <p:nvPr>
            <p:ph type="dt" sz="half" idx="10"/>
          </p:nvPr>
        </p:nvSpPr>
        <p:spPr/>
        <p:txBody>
          <a:bodyPr/>
          <a:lstStyle/>
          <a:p>
            <a:endParaRPr lang="en-US">
              <a:solidFill>
                <a:prstClr val="white">
                  <a:tint val="75000"/>
                  <a:alpha val="60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alpha val="60000"/>
                </a:prstClr>
              </a:solidFill>
            </a:endParaRPr>
          </a:p>
        </p:txBody>
      </p:sp>
      <p:sp>
        <p:nvSpPr>
          <p:cNvPr id="9" name="Slide Number Placeholder 8"/>
          <p:cNvSpPr>
            <a:spLocks noGrp="1"/>
          </p:cNvSpPr>
          <p:nvPr>
            <p:ph type="sldNum" sz="quarter" idx="12"/>
          </p:nvPr>
        </p:nvSpPr>
        <p:spPr/>
        <p:txBody>
          <a:bodyPr/>
          <a:lstStyle/>
          <a:p>
            <a:fld id="{A0153D29-228E-43F1-8F71-3AADFC134981}" type="slidenum">
              <a:rPr lang="en-NZ" smtClean="0">
                <a:solidFill>
                  <a:prstClr val="white">
                    <a:tint val="75000"/>
                  </a:prstClr>
                </a:solidFill>
              </a:rPr>
            </a:fld>
            <a:endParaRPr lang="en-NZ">
              <a:solidFill>
                <a:prstClr val="white">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endParaRPr lang="en-US">
              <a:solidFill>
                <a:prstClr val="white">
                  <a:tint val="75000"/>
                  <a:alpha val="60000"/>
                </a:prstClr>
              </a:solidFill>
            </a:endParaRPr>
          </a:p>
        </p:txBody>
      </p:sp>
      <p:sp>
        <p:nvSpPr>
          <p:cNvPr id="5" name="Footer Placeholder 3"/>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4"/>
          <p:cNvSpPr>
            <a:spLocks noGrp="1"/>
          </p:cNvSpPr>
          <p:nvPr>
            <p:ph type="sldNum" sz="quarter" idx="12"/>
          </p:nvPr>
        </p:nvSpPr>
        <p:spPr/>
        <p:txBody>
          <a:bodyPr/>
          <a:lstStyle/>
          <a:p>
            <a:fld id="{3A091EDA-5E5B-40F0-AAA4-9294FC0E44E0}" type="slidenum">
              <a:rPr lang="en-NZ" smtClean="0">
                <a:solidFill>
                  <a:prstClr val="white">
                    <a:tint val="75000"/>
                  </a:prstClr>
                </a:solidFill>
              </a:rPr>
            </a:fld>
            <a:endParaRPr lang="en-NZ">
              <a:solidFill>
                <a:prstClr val="white">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endParaRPr lang="en-US">
              <a:solidFill>
                <a:prstClr val="white">
                  <a:tint val="75000"/>
                  <a:alpha val="60000"/>
                </a:prstClr>
              </a:solidFill>
            </a:endParaRPr>
          </a:p>
        </p:txBody>
      </p:sp>
      <p:sp>
        <p:nvSpPr>
          <p:cNvPr id="5" name="Footer Placeholder 2"/>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3"/>
          <p:cNvSpPr>
            <a:spLocks noGrp="1"/>
          </p:cNvSpPr>
          <p:nvPr>
            <p:ph type="sldNum" sz="quarter" idx="12"/>
          </p:nvPr>
        </p:nvSpPr>
        <p:spPr/>
        <p:txBody>
          <a:bodyPr/>
          <a:lstStyle/>
          <a:p>
            <a:fld id="{78A8B47C-B6CA-491C-B000-CDF8150ABC50}" type="slidenum">
              <a:rPr lang="en-NZ" smtClean="0">
                <a:solidFill>
                  <a:prstClr val="white">
                    <a:tint val="75000"/>
                  </a:prstClr>
                </a:solidFill>
              </a:rPr>
            </a:fld>
            <a:endParaRPr lang="en-NZ">
              <a:solidFill>
                <a:prstClr val="white">
                  <a:tint val="75000"/>
                </a:prstClr>
              </a:solidFill>
            </a:endParaRPr>
          </a:p>
        </p:txBody>
      </p:sp>
    </p:spTree>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1"/>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8" y="1447801"/>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199765" indent="0">
              <a:buNone/>
              <a:defRPr sz="900"/>
            </a:lvl8pPr>
            <a:lvl9pPr marL="3656965" indent="0">
              <a:buNone/>
              <a:defRPr sz="900"/>
            </a:lvl9pPr>
          </a:lstStyle>
          <a:p>
            <a:pPr lvl="0"/>
            <a:r>
              <a:rPr lang="en-US"/>
              <a:t>Click to edit Master text styles</a:t>
            </a:r>
            <a:endParaRPr lang="en-US"/>
          </a:p>
        </p:txBody>
      </p:sp>
      <p:sp>
        <p:nvSpPr>
          <p:cNvPr id="7" name="Date Placeholder 4"/>
          <p:cNvSpPr>
            <a:spLocks noGrp="1"/>
          </p:cNvSpPr>
          <p:nvPr>
            <p:ph type="dt" sz="half" idx="10"/>
          </p:nvPr>
        </p:nvSpPr>
        <p:spPr/>
        <p:txBody>
          <a:bodyPr/>
          <a:lstStyle/>
          <a:p>
            <a:endParaRPr lang="en-US">
              <a:solidFill>
                <a:prstClr val="white">
                  <a:tint val="75000"/>
                  <a:alpha val="60000"/>
                </a:prstClr>
              </a:solidFill>
            </a:endParaRPr>
          </a:p>
        </p:txBody>
      </p:sp>
      <p:sp>
        <p:nvSpPr>
          <p:cNvPr id="5" name="Footer Placeholder 5"/>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6"/>
          <p:cNvSpPr>
            <a:spLocks noGrp="1"/>
          </p:cNvSpPr>
          <p:nvPr>
            <p:ph type="sldNum" sz="quarter" idx="12"/>
          </p:nvPr>
        </p:nvSpPr>
        <p:spPr/>
        <p:txBody>
          <a:bodyPr/>
          <a:lstStyle/>
          <a:p>
            <a:fld id="{5BA6A86D-7B46-446B-B47B-E00F5CFEF0DF}" type="slidenum">
              <a:rPr lang="en-NZ" smtClean="0">
                <a:solidFill>
                  <a:prstClr val="white">
                    <a:tint val="75000"/>
                  </a:prstClr>
                </a:solidFill>
              </a:rPr>
            </a:fld>
            <a:endParaRPr lang="en-NZ">
              <a:solidFill>
                <a:prstClr val="white">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8"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199765" indent="0">
              <a:buNone/>
              <a:defRPr sz="1600"/>
            </a:lvl8pPr>
            <a:lvl9pPr marL="3656965"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2" y="3657601"/>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199765" indent="0">
              <a:buNone/>
              <a:defRPr sz="900"/>
            </a:lvl8pPr>
            <a:lvl9pPr marL="3656965"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endParaRPr lang="en-US">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C15239B6-DD66-45B9-842C-7576E92D8F6E}" type="slidenum">
              <a:rPr lang="en-NZ" smtClean="0">
                <a:solidFill>
                  <a:prstClr val="white">
                    <a:tint val="75000"/>
                  </a:prstClr>
                </a:solidFill>
              </a:rPr>
            </a:fld>
            <a:endParaRPr lang="en-NZ">
              <a:solidFill>
                <a:prstClr val="white">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4"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199765" indent="0">
              <a:buNone/>
              <a:defRPr sz="1600"/>
            </a:lvl8pPr>
            <a:lvl9pPr marL="3656965"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199765" indent="0">
              <a:buNone/>
              <a:defRPr sz="900"/>
            </a:lvl8pPr>
            <a:lvl9pPr marL="3656965"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endParaRPr lang="en-US">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814A36FE-3F20-4480-9083-B6E5A65D9824}" type="slidenum">
              <a:rPr lang="en-NZ" smtClean="0">
                <a:solidFill>
                  <a:prstClr val="white">
                    <a:tint val="75000"/>
                  </a:prstClr>
                </a:solidFill>
              </a:rPr>
            </a:fld>
            <a:endParaRPr lang="en-NZ">
              <a:solidFill>
                <a:prstClr val="white">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199765" indent="0">
              <a:buNone/>
              <a:defRPr sz="900"/>
            </a:lvl8pPr>
            <a:lvl9pPr marL="3656965" indent="0">
              <a:buNone/>
              <a:defRPr sz="900"/>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814A36FE-3F20-4480-9083-B6E5A65D9824}" type="slidenum">
              <a:rPr lang="en-NZ" smtClean="0">
                <a:solidFill>
                  <a:prstClr val="white">
                    <a:tint val="75000"/>
                  </a:prstClr>
                </a:solidFill>
              </a:rPr>
            </a:fld>
            <a:endParaRPr lang="en-NZ">
              <a:solidFill>
                <a:prstClr val="white">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FEC7F39D-C736-4FB9-9C7E-DAC3505DE970}"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2CF35F-8966-4D3F-BC73-8A8EDE55A496}" type="slidenum">
              <a:rPr lang="en-US" smtClean="0"/>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10"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8" y="3771174"/>
            <a:ext cx="5461159" cy="342174"/>
          </a:xfrm>
        </p:spPr>
        <p:txBody>
          <a:bodyPr vert="horz" lIns="82945" tIns="41473" rIns="82945" bIns="41473"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199765" indent="0">
              <a:buNone/>
              <a:defRPr sz="900"/>
            </a:lvl8pPr>
            <a:lvl9pPr marL="3656965" indent="0">
              <a:buNone/>
              <a:defRPr sz="900"/>
            </a:lvl9pPr>
          </a:lstStyle>
          <a:p>
            <a:pPr marL="0" lvl="0" indent="0">
              <a:buNone/>
            </a:pPr>
            <a:r>
              <a:rPr lang="en-US"/>
              <a:t>Click to edit Master text styles</a:t>
            </a:r>
            <a:endParaRPr lang="en-US"/>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199765" indent="0">
              <a:buNone/>
              <a:defRPr sz="900"/>
            </a:lvl8pPr>
            <a:lvl9pPr marL="3656965" indent="0">
              <a:buNone/>
              <a:defRPr sz="900"/>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814A36FE-3F20-4480-9083-B6E5A65D9824}" type="slidenum">
              <a:rPr lang="en-NZ" smtClean="0">
                <a:solidFill>
                  <a:prstClr val="white">
                    <a:tint val="75000"/>
                  </a:prstClr>
                </a:solidFill>
              </a:rPr>
            </a:fld>
            <a:endParaRPr lang="en-NZ">
              <a:solidFill>
                <a:prstClr val="white">
                  <a:tint val="75000"/>
                </a:prstClr>
              </a:solidFill>
            </a:endParaRPr>
          </a:p>
        </p:txBody>
      </p:sp>
      <p:sp>
        <p:nvSpPr>
          <p:cNvPr id="12" name="TextBox 11"/>
          <p:cNvSpPr txBox="1"/>
          <p:nvPr/>
        </p:nvSpPr>
        <p:spPr>
          <a:xfrm>
            <a:off x="673897" y="971253"/>
            <a:ext cx="601591" cy="1961155"/>
          </a:xfrm>
          <a:prstGeom prst="rect">
            <a:avLst/>
          </a:prstGeom>
          <a:noFill/>
        </p:spPr>
        <p:txBody>
          <a:bodyPr wrap="square" lIns="82945" tIns="41473" rIns="82945" bIns="41473" rtlCol="0">
            <a:spAutoFit/>
          </a:bodyPr>
          <a:lstStyle>
            <a:defPPr>
              <a:defRPr lang="en-US"/>
            </a:defPPr>
            <a:lvl1pPr algn="r">
              <a:defRPr sz="12200" b="0" i="0">
                <a:solidFill>
                  <a:schemeClr val="bg2">
                    <a:lumMod val="40000"/>
                    <a:lumOff val="60000"/>
                  </a:schemeClr>
                </a:solidFill>
                <a:latin typeface="Arial" panose="020B0604020202020204"/>
                <a:ea typeface="+mj-ea"/>
                <a:cs typeface="+mj-cs"/>
              </a:defRPr>
            </a:lvl1pPr>
          </a:lstStyle>
          <a:p>
            <a:pPr defTabSz="829310"/>
            <a:r>
              <a:rPr lang="en-US" dirty="0">
                <a:solidFill>
                  <a:srgbClr val="1E5155">
                    <a:lumMod val="40000"/>
                    <a:lumOff val="60000"/>
                  </a:srgbClr>
                </a:solidFill>
              </a:rPr>
              <a:t>“</a:t>
            </a:r>
            <a:endParaRPr lang="en-US" dirty="0">
              <a:solidFill>
                <a:srgbClr val="1E5155">
                  <a:lumMod val="40000"/>
                  <a:lumOff val="60000"/>
                </a:srgbClr>
              </a:solidFill>
            </a:endParaRPr>
          </a:p>
        </p:txBody>
      </p:sp>
      <p:sp>
        <p:nvSpPr>
          <p:cNvPr id="15" name="TextBox 14"/>
          <p:cNvSpPr txBox="1"/>
          <p:nvPr/>
        </p:nvSpPr>
        <p:spPr>
          <a:xfrm>
            <a:off x="6999691" y="2613787"/>
            <a:ext cx="601591" cy="1961155"/>
          </a:xfrm>
          <a:prstGeom prst="rect">
            <a:avLst/>
          </a:prstGeom>
          <a:noFill/>
        </p:spPr>
        <p:txBody>
          <a:bodyPr wrap="square" lIns="82945" tIns="41473" rIns="82945" bIns="41473" rtlCol="0">
            <a:spAutoFit/>
          </a:bodyPr>
          <a:lstStyle>
            <a:defPPr>
              <a:defRPr lang="en-US"/>
            </a:defPPr>
            <a:lvl1pPr algn="r">
              <a:defRPr sz="12200" b="0" i="0">
                <a:solidFill>
                  <a:schemeClr val="bg2">
                    <a:lumMod val="40000"/>
                    <a:lumOff val="60000"/>
                  </a:schemeClr>
                </a:solidFill>
                <a:latin typeface="Arial" panose="020B0604020202020204"/>
                <a:ea typeface="+mj-ea"/>
                <a:cs typeface="+mj-cs"/>
              </a:defRPr>
            </a:lvl1pPr>
          </a:lstStyle>
          <a:p>
            <a:pPr defTabSz="829310"/>
            <a:r>
              <a:rPr lang="en-US" dirty="0">
                <a:solidFill>
                  <a:srgbClr val="1E5155">
                    <a:lumMod val="40000"/>
                    <a:lumOff val="60000"/>
                  </a:srgbClr>
                </a:solidFill>
              </a:rPr>
              <a:t>”</a:t>
            </a:r>
            <a:endParaRPr lang="en-US" dirty="0">
              <a:solidFill>
                <a:srgbClr val="1E5155">
                  <a:lumMod val="40000"/>
                  <a:lumOff val="60000"/>
                </a:srgb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2"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199765" indent="0">
              <a:buNone/>
              <a:defRPr sz="1400">
                <a:solidFill>
                  <a:schemeClr val="tx1">
                    <a:tint val="75000"/>
                  </a:schemeClr>
                </a:solidFill>
              </a:defRPr>
            </a:lvl8pPr>
            <a:lvl9pPr marL="3656965"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814A36FE-3F20-4480-9083-B6E5A65D9824}" type="slidenum">
              <a:rPr lang="en-NZ" smtClean="0">
                <a:solidFill>
                  <a:prstClr val="white">
                    <a:tint val="75000"/>
                  </a:prstClr>
                </a:solidFill>
              </a:rPr>
            </a:fld>
            <a:endParaRPr lang="en-NZ">
              <a:solidFill>
                <a:prstClr val="white">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5"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199765" indent="0">
              <a:buNone/>
              <a:defRPr sz="1600" b="1"/>
            </a:lvl8pPr>
            <a:lvl9pPr marL="3656965" indent="0">
              <a:buNone/>
              <a:defRPr sz="1600" b="1"/>
            </a:lvl9pPr>
          </a:lstStyle>
          <a:p>
            <a:pPr lvl="0"/>
            <a:r>
              <a:rPr lang="en-US"/>
              <a:t>Click to edit Master text styles</a:t>
            </a:r>
            <a:endParaRPr lang="en-US"/>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199765" indent="0">
              <a:buNone/>
              <a:defRPr sz="900"/>
            </a:lvl8pPr>
            <a:lvl9pPr marL="3656965" indent="0">
              <a:buNone/>
              <a:defRPr sz="900"/>
            </a:lvl9pPr>
          </a:lstStyle>
          <a:p>
            <a:pPr lvl="0"/>
            <a:r>
              <a:rPr lang="en-US"/>
              <a:t>Click to edit Master text styles</a:t>
            </a:r>
            <a:endParaRPr lang="en-US"/>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199765" indent="0">
              <a:buNone/>
              <a:defRPr sz="1600" b="1"/>
            </a:lvl8pPr>
            <a:lvl9pPr marL="3656965" indent="0">
              <a:buNone/>
              <a:defRPr sz="1600" b="1"/>
            </a:lvl9pPr>
          </a:lstStyle>
          <a:p>
            <a:pPr lvl="0"/>
            <a:r>
              <a:rPr lang="en-US"/>
              <a:t>Click to edit Master text styles</a:t>
            </a:r>
            <a:endParaRPr lang="en-US"/>
          </a:p>
        </p:txBody>
      </p:sp>
      <p:sp>
        <p:nvSpPr>
          <p:cNvPr id="19" name="Text Placeholder 3"/>
          <p:cNvSpPr>
            <a:spLocks noGrp="1"/>
          </p:cNvSpPr>
          <p:nvPr>
            <p:ph type="body" sz="half" idx="16"/>
          </p:nvPr>
        </p:nvSpPr>
        <p:spPr>
          <a:xfrm>
            <a:off x="2905587"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199765" indent="0">
              <a:buNone/>
              <a:defRPr sz="900"/>
            </a:lvl8pPr>
            <a:lvl9pPr marL="3656965" indent="0">
              <a:buNone/>
              <a:defRPr sz="900"/>
            </a:lvl9pPr>
          </a:lstStyle>
          <a:p>
            <a:pPr lvl="0"/>
            <a:r>
              <a:rPr lang="en-US"/>
              <a:t>Click to edit Master text styles</a:t>
            </a:r>
            <a:endParaRPr lang="en-US"/>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199765" indent="0">
              <a:buNone/>
              <a:defRPr sz="1600" b="1"/>
            </a:lvl8pPr>
            <a:lvl9pPr marL="3656965" indent="0">
              <a:buNone/>
              <a:defRPr sz="1600" b="1"/>
            </a:lvl9pPr>
          </a:lstStyle>
          <a:p>
            <a:pPr lvl="0"/>
            <a:r>
              <a:rPr lang="en-US"/>
              <a:t>Click to edit Master text styles</a:t>
            </a:r>
            <a:endParaRPr lang="en-US"/>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199765" indent="0">
              <a:buNone/>
              <a:defRPr sz="900"/>
            </a:lvl8pPr>
            <a:lvl9pPr marL="3656965" indent="0">
              <a:buNone/>
              <a:defRPr sz="900"/>
            </a:lvl9pPr>
          </a:lstStyle>
          <a:p>
            <a:pPr lvl="0"/>
            <a:r>
              <a:rPr lang="en-US"/>
              <a:t>Click to edit Master text styles</a:t>
            </a:r>
            <a:endParaRPr lang="en-US"/>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1"/>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endParaRPr lang="en-US">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814A36FE-3F20-4480-9083-B6E5A65D9824}" type="slidenum">
              <a:rPr lang="en-NZ" smtClean="0">
                <a:solidFill>
                  <a:prstClr val="white">
                    <a:tint val="75000"/>
                  </a:prstClr>
                </a:solidFill>
              </a:rPr>
            </a:fld>
            <a:endParaRPr lang="en-NZ">
              <a:solidFill>
                <a:prstClr val="white">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199765" indent="0">
              <a:buNone/>
              <a:defRPr sz="1600" b="1"/>
            </a:lvl8pPr>
            <a:lvl9pPr marL="3656965" indent="0">
              <a:buNone/>
              <a:defRPr sz="1600" b="1"/>
            </a:lvl9pPr>
          </a:lstStyle>
          <a:p>
            <a:pPr lvl="0"/>
            <a:r>
              <a:rPr lang="en-US"/>
              <a:t>Click to edit Master text styles</a:t>
            </a:r>
            <a:endParaRPr lang="en-US"/>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199765" indent="0">
              <a:buNone/>
              <a:defRPr sz="1600"/>
            </a:lvl8pPr>
            <a:lvl9pPr marL="3656965"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3"/>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199765" indent="0">
              <a:buNone/>
              <a:defRPr sz="900"/>
            </a:lvl8pPr>
            <a:lvl9pPr marL="3656965" indent="0">
              <a:buNone/>
              <a:defRPr sz="900"/>
            </a:lvl9pPr>
          </a:lstStyle>
          <a:p>
            <a:pPr lvl="0"/>
            <a:r>
              <a:rPr lang="en-US"/>
              <a:t>Click to edit Master text styles</a:t>
            </a:r>
            <a:endParaRPr lang="en-US"/>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199765" indent="0">
              <a:buNone/>
              <a:defRPr sz="1600" b="1"/>
            </a:lvl8pPr>
            <a:lvl9pPr marL="3656965" indent="0">
              <a:buNone/>
              <a:defRPr sz="1600" b="1"/>
            </a:lvl9pPr>
          </a:lstStyle>
          <a:p>
            <a:pPr lvl="0"/>
            <a:r>
              <a:rPr lang="en-US"/>
              <a:t>Click to edit Master text styles</a:t>
            </a:r>
            <a:endParaRPr lang="en-US"/>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199765" indent="0">
              <a:buNone/>
              <a:defRPr sz="1600"/>
            </a:lvl8pPr>
            <a:lvl9pPr marL="3656965"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2"/>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199765" indent="0">
              <a:buNone/>
              <a:defRPr sz="900"/>
            </a:lvl8pPr>
            <a:lvl9pPr marL="3656965" indent="0">
              <a:buNone/>
              <a:defRPr sz="900"/>
            </a:lvl9pPr>
          </a:lstStyle>
          <a:p>
            <a:pPr lvl="0"/>
            <a:r>
              <a:rPr lang="en-US"/>
              <a:t>Click to edit Master text styles</a:t>
            </a:r>
            <a:endParaRPr lang="en-US"/>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199765" indent="0">
              <a:buNone/>
              <a:defRPr sz="1600" b="1"/>
            </a:lvl8pPr>
            <a:lvl9pPr marL="3656965" indent="0">
              <a:buNone/>
              <a:defRPr sz="1600" b="1"/>
            </a:lvl9pPr>
          </a:lstStyle>
          <a:p>
            <a:pPr lvl="0"/>
            <a:r>
              <a:rPr lang="en-US"/>
              <a:t>Click to edit Master text styles</a:t>
            </a:r>
            <a:endParaRPr lang="en-US"/>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199765" indent="0">
              <a:buNone/>
              <a:defRPr sz="1600"/>
            </a:lvl8pPr>
            <a:lvl9pPr marL="3656965"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5"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199765" indent="0">
              <a:buNone/>
              <a:defRPr sz="900"/>
            </a:lvl8pPr>
            <a:lvl9pPr marL="3656965" indent="0">
              <a:buNone/>
              <a:defRPr sz="900"/>
            </a:lvl9pPr>
          </a:lstStyle>
          <a:p>
            <a:pPr lvl="0"/>
            <a:r>
              <a:rPr lang="en-US"/>
              <a:t>Click to edit Master text styles</a:t>
            </a:r>
            <a:endParaRPr lang="en-US"/>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1"/>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endParaRPr lang="en-US">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814A36FE-3F20-4480-9083-B6E5A65D9824}" type="slidenum">
              <a:rPr lang="en-NZ" smtClean="0">
                <a:solidFill>
                  <a:prstClr val="white">
                    <a:tint val="75000"/>
                  </a:prstClr>
                </a:solidFill>
              </a:rPr>
            </a:fld>
            <a:endParaRPr lang="en-NZ">
              <a:solidFill>
                <a:prstClr val="white">
                  <a:tint val="7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F10DD59A-177F-4227-BCEB-4BCE4DEF6CBE}" type="slidenum">
              <a:rPr lang="en-NZ" smtClean="0">
                <a:solidFill>
                  <a:prstClr val="white">
                    <a:tint val="75000"/>
                  </a:prstClr>
                </a:solidFill>
              </a:rPr>
            </a:fld>
            <a:endParaRPr lang="en-NZ">
              <a:solidFill>
                <a:prstClr val="white">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3" y="430215"/>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AD8CCA3C-AD88-4E10-9C18-B39D20015D78}" type="slidenum">
              <a:rPr lang="en-NZ" smtClean="0">
                <a:solidFill>
                  <a:prstClr val="white">
                    <a:tint val="75000"/>
                  </a:prstClr>
                </a:solidFill>
              </a:rPr>
            </a:fld>
            <a:endParaRPr lang="en-NZ">
              <a:solidFill>
                <a:prstClr val="white">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199765" indent="0">
              <a:buNone/>
              <a:defRPr sz="1600" b="1"/>
            </a:lvl8pPr>
            <a:lvl9pPr marL="3656965"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199765" indent="0">
              <a:buNone/>
              <a:defRPr sz="1600" b="1"/>
            </a:lvl8pPr>
            <a:lvl9pPr marL="3656965"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FEC7F39D-C736-4FB9-9C7E-DAC3505DE970}"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2CF35F-8966-4D3F-BC73-8A8EDE55A496}"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EC7F39D-C736-4FB9-9C7E-DAC3505DE970}"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2CF35F-8966-4D3F-BC73-8A8EDE55A496}"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C7F39D-C736-4FB9-9C7E-DAC3505DE970}"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2CF35F-8966-4D3F-BC73-8A8EDE55A496}"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199765" indent="0">
              <a:buNone/>
              <a:defRPr sz="900"/>
            </a:lvl8pPr>
            <a:lvl9pPr marL="3656965"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FEC7F39D-C736-4FB9-9C7E-DAC3505DE970}"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2CF35F-8966-4D3F-BC73-8A8EDE55A496}"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199765" indent="0">
              <a:buNone/>
              <a:defRPr sz="2000"/>
            </a:lvl8pPr>
            <a:lvl9pPr marL="3656965"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199765" indent="0">
              <a:buNone/>
              <a:defRPr sz="900"/>
            </a:lvl8pPr>
            <a:lvl9pPr marL="3656965"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FEC7F39D-C736-4FB9-9C7E-DAC3505DE970}"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2CF35F-8966-4D3F-BC73-8A8EDE55A496}"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8" Type="http://schemas.openxmlformats.org/officeDocument/2006/relationships/theme" Target="../theme/theme2.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7.xml"/><Relationship Id="rId8" Type="http://schemas.openxmlformats.org/officeDocument/2006/relationships/slideLayout" Target="../slideLayouts/slideLayout36.xml"/><Relationship Id="rId7" Type="http://schemas.openxmlformats.org/officeDocument/2006/relationships/slideLayout" Target="../slideLayouts/slideLayout35.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 Id="rId3" Type="http://schemas.openxmlformats.org/officeDocument/2006/relationships/slideLayout" Target="../slideLayouts/slideLayout31.xml"/><Relationship Id="rId2" Type="http://schemas.openxmlformats.org/officeDocument/2006/relationships/slideLayout" Target="../slideLayouts/slideLayout30.xml"/><Relationship Id="rId18" Type="http://schemas.openxmlformats.org/officeDocument/2006/relationships/theme" Target="../theme/theme3.xml"/><Relationship Id="rId17" Type="http://schemas.openxmlformats.org/officeDocument/2006/relationships/slideLayout" Target="../slideLayouts/slideLayout45.xml"/><Relationship Id="rId16" Type="http://schemas.openxmlformats.org/officeDocument/2006/relationships/slideLayout" Target="../slideLayouts/slideLayout44.xml"/><Relationship Id="rId15" Type="http://schemas.openxmlformats.org/officeDocument/2006/relationships/slideLayout" Target="../slideLayouts/slideLayout43.xml"/><Relationship Id="rId14" Type="http://schemas.openxmlformats.org/officeDocument/2006/relationships/slideLayout" Target="../slideLayouts/slideLayout42.xml"/><Relationship Id="rId13" Type="http://schemas.openxmlformats.org/officeDocument/2006/relationships/slideLayout" Target="../slideLayouts/slideLayout41.xml"/><Relationship Id="rId12" Type="http://schemas.openxmlformats.org/officeDocument/2006/relationships/slideLayout" Target="../slideLayouts/slideLayout40.xml"/><Relationship Id="rId11" Type="http://schemas.openxmlformats.org/officeDocument/2006/relationships/slideLayout" Target="../slideLayouts/slideLayout39.xml"/><Relationship Id="rId10" Type="http://schemas.openxmlformats.org/officeDocument/2006/relationships/slideLayout" Target="../slideLayouts/slideLayout38.xml"/><Relationship Id="rId1"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30" tIns="45715" rIns="91430" bIns="4571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30" tIns="45715" rIns="91430" bIns="45715"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30" tIns="45715" rIns="91430" bIns="45715" rtlCol="0" anchor="ctr"/>
          <a:lstStyle>
            <a:lvl1pPr algn="l">
              <a:defRPr sz="1200">
                <a:solidFill>
                  <a:schemeClr val="tx1">
                    <a:tint val="75000"/>
                  </a:schemeClr>
                </a:solidFill>
              </a:defRPr>
            </a:lvl1pPr>
          </a:lstStyle>
          <a:p>
            <a:fld id="{FEC7F39D-C736-4FB9-9C7E-DAC3505DE970}" type="datetimeFigureOut">
              <a:rPr lang="en-US" smtClean="0"/>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30" tIns="45715" rIns="91430" bIns="45715"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30" tIns="45715" rIns="91430" bIns="45715" rtlCol="0" anchor="ctr"/>
          <a:lstStyle>
            <a:lvl1pPr algn="r">
              <a:defRPr sz="1200">
                <a:solidFill>
                  <a:schemeClr val="tx1">
                    <a:tint val="75000"/>
                  </a:schemeClr>
                </a:solidFill>
              </a:defRPr>
            </a:lvl1pPr>
          </a:lstStyle>
          <a:p>
            <a:fld id="{9B2CF35F-8966-4D3F-BC73-8A8EDE55A496}"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4"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2"/>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6" y="1"/>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20"/>
            <a:ext cx="7055380" cy="1400530"/>
          </a:xfrm>
          <a:prstGeom prst="rect">
            <a:avLst/>
          </a:prstGeom>
        </p:spPr>
        <p:txBody>
          <a:bodyPr vert="horz" lIns="82936" tIns="41469" rIns="82936" bIns="41469"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7"/>
            <a:ext cx="6711654" cy="4195481"/>
          </a:xfrm>
          <a:prstGeom prst="rect">
            <a:avLst/>
          </a:prstGeom>
        </p:spPr>
        <p:txBody>
          <a:bodyPr vert="horz" lIns="82936" tIns="41469" rIns="82936" bIns="41469"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2"/>
          </p:nvPr>
        </p:nvSpPr>
        <p:spPr>
          <a:xfrm rot="5400000">
            <a:off x="7494991" y="1828773"/>
            <a:ext cx="990599" cy="228659"/>
          </a:xfrm>
          <a:prstGeom prst="rect">
            <a:avLst/>
          </a:prstGeom>
        </p:spPr>
        <p:txBody>
          <a:bodyPr vert="horz" lIns="82936" tIns="41469" rIns="82936" bIns="41469" rtlCol="0" anchor="t"/>
          <a:lstStyle>
            <a:lvl1pPr algn="l">
              <a:defRPr sz="1100" b="0" i="0">
                <a:solidFill>
                  <a:schemeClr val="tx1">
                    <a:tint val="75000"/>
                    <a:alpha val="60000"/>
                  </a:schemeClr>
                </a:solidFill>
              </a:defRPr>
            </a:lvl1pPr>
          </a:lstStyle>
          <a:p>
            <a:pPr defTabSz="829310"/>
            <a:endParaRPr lang="en-US">
              <a:solidFill>
                <a:prstClr val="white">
                  <a:tint val="75000"/>
                  <a:alpha val="60000"/>
                </a:prstClr>
              </a:solidFill>
            </a:endParaRPr>
          </a:p>
        </p:txBody>
      </p:sp>
      <p:sp>
        <p:nvSpPr>
          <p:cNvPr id="5" name="Footer Placeholder 4"/>
          <p:cNvSpPr>
            <a:spLocks noGrp="1"/>
          </p:cNvSpPr>
          <p:nvPr>
            <p:ph type="ftr" sz="quarter" idx="3"/>
          </p:nvPr>
        </p:nvSpPr>
        <p:spPr>
          <a:xfrm rot="5400000">
            <a:off x="6233337" y="3263371"/>
            <a:ext cx="3859795" cy="228660"/>
          </a:xfrm>
          <a:prstGeom prst="rect">
            <a:avLst/>
          </a:prstGeom>
        </p:spPr>
        <p:txBody>
          <a:bodyPr vert="horz" lIns="82936" tIns="41469" rIns="82936" bIns="41469" rtlCol="0" anchor="b"/>
          <a:lstStyle>
            <a:lvl1pPr algn="l">
              <a:defRPr sz="1100" b="0" i="0">
                <a:solidFill>
                  <a:schemeClr val="tx1">
                    <a:tint val="75000"/>
                    <a:alpha val="60000"/>
                  </a:schemeClr>
                </a:solidFill>
              </a:defRPr>
            </a:lvl1pPr>
          </a:lstStyle>
          <a:p>
            <a:pPr defTabSz="829310"/>
            <a:endParaRPr lang="en-US">
              <a:solidFill>
                <a:prstClr val="white">
                  <a:tint val="75000"/>
                  <a:alpha val="60000"/>
                </a:prstClr>
              </a:solidFill>
            </a:endParaRPr>
          </a:p>
        </p:txBody>
      </p:sp>
      <p:sp>
        <p:nvSpPr>
          <p:cNvPr id="6" name="Slide Number Placeholder 5"/>
          <p:cNvSpPr>
            <a:spLocks noGrp="1"/>
          </p:cNvSpPr>
          <p:nvPr>
            <p:ph type="sldNum" sz="quarter" idx="4"/>
          </p:nvPr>
        </p:nvSpPr>
        <p:spPr bwMode="gray">
          <a:xfrm>
            <a:off x="7766433" y="295738"/>
            <a:ext cx="628813" cy="767687"/>
          </a:xfrm>
          <a:prstGeom prst="rect">
            <a:avLst/>
          </a:prstGeom>
        </p:spPr>
        <p:txBody>
          <a:bodyPr vert="horz" lIns="82936" tIns="41469" rIns="82936" bIns="41469" rtlCol="0" anchor="b"/>
          <a:lstStyle>
            <a:lvl1pPr algn="ctr">
              <a:defRPr sz="2800" b="0" i="0">
                <a:solidFill>
                  <a:schemeClr val="tx1">
                    <a:tint val="75000"/>
                  </a:schemeClr>
                </a:solidFill>
              </a:defRPr>
            </a:lvl1pPr>
          </a:lstStyle>
          <a:p>
            <a:pPr defTabSz="829310"/>
            <a:fld id="{3203DED4-2E7B-46C7-8D55-327B475A47A9}" type="slidenum">
              <a:rPr lang="en-NZ" smtClean="0">
                <a:solidFill>
                  <a:prstClr val="white">
                    <a:tint val="75000"/>
                  </a:prstClr>
                </a:solidFill>
              </a:rPr>
            </a:fld>
            <a:endParaRPr lang="en-NZ">
              <a:solidFill>
                <a:prstClr val="white">
                  <a:tint val="75000"/>
                </a:prstClr>
              </a:solidFill>
            </a:endParaRP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4pPr>
      <a:lvl5pPr marL="2056765"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5pPr>
      <a:lvl6pPr marL="2513965"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6pPr>
      <a:lvl7pPr marL="2971165"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7pPr>
      <a:lvl8pPr marL="3428365"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8pPr>
      <a:lvl9pPr marL="3885565"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165" algn="l" defTabSz="457200" rtl="0" eaLnBrk="1" latinLnBrk="0" hangingPunct="1">
        <a:defRPr sz="1800" kern="1200">
          <a:solidFill>
            <a:schemeClr val="tx1"/>
          </a:solidFill>
          <a:latin typeface="+mn-lt"/>
          <a:ea typeface="+mn-ea"/>
          <a:cs typeface="+mn-cs"/>
        </a:defRPr>
      </a:lvl5pPr>
      <a:lvl6pPr marL="2285365" algn="l" defTabSz="457200" rtl="0" eaLnBrk="1" latinLnBrk="0" hangingPunct="1">
        <a:defRPr sz="1800" kern="1200">
          <a:solidFill>
            <a:schemeClr val="tx1"/>
          </a:solidFill>
          <a:latin typeface="+mn-lt"/>
          <a:ea typeface="+mn-ea"/>
          <a:cs typeface="+mn-cs"/>
        </a:defRPr>
      </a:lvl6pPr>
      <a:lvl7pPr marL="2742565" algn="l" defTabSz="457200" rtl="0" eaLnBrk="1" latinLnBrk="0" hangingPunct="1">
        <a:defRPr sz="1800" kern="1200">
          <a:solidFill>
            <a:schemeClr val="tx1"/>
          </a:solidFill>
          <a:latin typeface="+mn-lt"/>
          <a:ea typeface="+mn-ea"/>
          <a:cs typeface="+mn-cs"/>
        </a:defRPr>
      </a:lvl7pPr>
      <a:lvl8pPr marL="3199765" algn="l" defTabSz="457200" rtl="0" eaLnBrk="1" latinLnBrk="0" hangingPunct="1">
        <a:defRPr sz="1800" kern="1200">
          <a:solidFill>
            <a:schemeClr val="tx1"/>
          </a:solidFill>
          <a:latin typeface="+mn-lt"/>
          <a:ea typeface="+mn-ea"/>
          <a:cs typeface="+mn-cs"/>
        </a:defRPr>
      </a:lvl8pPr>
      <a:lvl9pPr marL="3656965"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3"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1"/>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5" y="1"/>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9"/>
            <a:ext cx="7055380" cy="1400530"/>
          </a:xfrm>
          <a:prstGeom prst="rect">
            <a:avLst/>
          </a:prstGeom>
        </p:spPr>
        <p:txBody>
          <a:bodyPr vert="horz" lIns="82945" tIns="41473" rIns="82945" bIns="41473"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6"/>
            <a:ext cx="6711654" cy="4195481"/>
          </a:xfrm>
          <a:prstGeom prst="rect">
            <a:avLst/>
          </a:prstGeom>
        </p:spPr>
        <p:txBody>
          <a:bodyPr vert="horz" lIns="82945" tIns="41473" rIns="82945" bIns="41473"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2"/>
          </p:nvPr>
        </p:nvSpPr>
        <p:spPr>
          <a:xfrm rot="5400000">
            <a:off x="7494990" y="1828772"/>
            <a:ext cx="990599" cy="228659"/>
          </a:xfrm>
          <a:prstGeom prst="rect">
            <a:avLst/>
          </a:prstGeom>
        </p:spPr>
        <p:txBody>
          <a:bodyPr vert="horz" lIns="82945" tIns="41473" rIns="82945" bIns="41473" rtlCol="0" anchor="t"/>
          <a:lstStyle>
            <a:lvl1pPr algn="l">
              <a:defRPr sz="1100" b="0" i="0">
                <a:solidFill>
                  <a:schemeClr val="tx1">
                    <a:tint val="75000"/>
                    <a:alpha val="60000"/>
                  </a:schemeClr>
                </a:solidFill>
              </a:defRPr>
            </a:lvl1pPr>
          </a:lstStyle>
          <a:p>
            <a:pPr defTabSz="829310"/>
            <a:endParaRPr lang="en-US">
              <a:solidFill>
                <a:prstClr val="white">
                  <a:tint val="75000"/>
                  <a:alpha val="60000"/>
                </a:prstClr>
              </a:solidFill>
            </a:endParaRPr>
          </a:p>
        </p:txBody>
      </p:sp>
      <p:sp>
        <p:nvSpPr>
          <p:cNvPr id="5" name="Footer Placeholder 4"/>
          <p:cNvSpPr>
            <a:spLocks noGrp="1"/>
          </p:cNvSpPr>
          <p:nvPr>
            <p:ph type="ftr" sz="quarter" idx="3"/>
          </p:nvPr>
        </p:nvSpPr>
        <p:spPr>
          <a:xfrm rot="5400000">
            <a:off x="6233336" y="3263371"/>
            <a:ext cx="3859795" cy="228660"/>
          </a:xfrm>
          <a:prstGeom prst="rect">
            <a:avLst/>
          </a:prstGeom>
        </p:spPr>
        <p:txBody>
          <a:bodyPr vert="horz" lIns="82945" tIns="41473" rIns="82945" bIns="41473" rtlCol="0" anchor="b"/>
          <a:lstStyle>
            <a:lvl1pPr algn="l">
              <a:defRPr sz="1100" b="0" i="0">
                <a:solidFill>
                  <a:schemeClr val="tx1">
                    <a:tint val="75000"/>
                    <a:alpha val="60000"/>
                  </a:schemeClr>
                </a:solidFill>
              </a:defRPr>
            </a:lvl1pPr>
          </a:lstStyle>
          <a:p>
            <a:pPr defTabSz="829310"/>
            <a:endParaRPr lang="en-US">
              <a:solidFill>
                <a:prstClr val="white">
                  <a:tint val="75000"/>
                  <a:alpha val="60000"/>
                </a:prstClr>
              </a:solidFill>
            </a:endParaRPr>
          </a:p>
        </p:txBody>
      </p:sp>
      <p:sp>
        <p:nvSpPr>
          <p:cNvPr id="6" name="Slide Number Placeholder 5"/>
          <p:cNvSpPr>
            <a:spLocks noGrp="1"/>
          </p:cNvSpPr>
          <p:nvPr>
            <p:ph type="sldNum" sz="quarter" idx="4"/>
          </p:nvPr>
        </p:nvSpPr>
        <p:spPr bwMode="gray">
          <a:xfrm>
            <a:off x="7766432" y="295737"/>
            <a:ext cx="628813" cy="767687"/>
          </a:xfrm>
          <a:prstGeom prst="rect">
            <a:avLst/>
          </a:prstGeom>
        </p:spPr>
        <p:txBody>
          <a:bodyPr vert="horz" lIns="82945" tIns="41473" rIns="82945" bIns="41473" rtlCol="0" anchor="b"/>
          <a:lstStyle>
            <a:lvl1pPr algn="ctr">
              <a:defRPr sz="2800" b="0" i="0">
                <a:solidFill>
                  <a:schemeClr val="tx1">
                    <a:tint val="75000"/>
                  </a:schemeClr>
                </a:solidFill>
              </a:defRPr>
            </a:lvl1pPr>
          </a:lstStyle>
          <a:p>
            <a:pPr defTabSz="829310"/>
            <a:fld id="{3203DED4-2E7B-46C7-8D55-327B475A47A9}" type="slidenum">
              <a:rPr lang="en-NZ" smtClean="0">
                <a:solidFill>
                  <a:prstClr val="white">
                    <a:tint val="75000"/>
                  </a:prstClr>
                </a:solidFill>
              </a:rPr>
            </a:fld>
            <a:endParaRPr lang="en-NZ">
              <a:solidFill>
                <a:prstClr val="white">
                  <a:tint val="75000"/>
                </a:prstClr>
              </a:solidFill>
            </a:endParaRPr>
          </a:p>
        </p:txBody>
      </p:sp>
    </p:spTree>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8pPr>
      <a:lvl9pPr marL="3885565"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6965"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2.wmf"/></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image" Target="../media/image13.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jpe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5.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6.jpe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7.jpe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jpe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9.jpe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emf"/><Relationship Id="rId1" Type="http://schemas.openxmlformats.org/officeDocument/2006/relationships/hyperlink" Target="http://www.chinagracemission.com/" TargetMode="Externa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971800"/>
            <a:ext cx="8229600" cy="1143000"/>
          </a:xfrm>
        </p:spPr>
        <p:txBody>
          <a:bodyPr>
            <a:noAutofit/>
          </a:bodyPr>
          <a:lstStyle/>
          <a:p>
            <a:r>
              <a:rPr lang="zh-CN" altLang="en-US" sz="2400" b="1" dirty="0"/>
              <a:t>神的道是活泼的、是有功效的、比一切两刃的剑更快、</a:t>
            </a:r>
            <a:br>
              <a:rPr lang="zh-CN" altLang="en-US" sz="2400" b="1" dirty="0"/>
            </a:br>
            <a:r>
              <a:rPr lang="zh-CN" altLang="en-US" sz="2400" b="1" dirty="0"/>
              <a:t>甚至魂与灵、骨节与骨髓、都能刺入剖开、</a:t>
            </a:r>
            <a:br>
              <a:rPr lang="zh-CN" altLang="en-US" sz="2400" b="1" dirty="0"/>
            </a:br>
            <a:r>
              <a:rPr lang="zh-CN" altLang="en-US" sz="2400" b="1" dirty="0"/>
              <a:t>连心中的思念和主意、都能辨明。</a:t>
            </a:r>
            <a:br>
              <a:rPr lang="zh-CN" altLang="en-US" sz="2400" b="1" dirty="0"/>
            </a:br>
            <a:r>
              <a:rPr lang="zh-CN" altLang="en-US" sz="2400" b="1" dirty="0"/>
              <a:t>（希伯来书 </a:t>
            </a:r>
            <a:r>
              <a:rPr lang="en-US" altLang="zh-CN" sz="2400" b="1" dirty="0"/>
              <a:t>4:12</a:t>
            </a:r>
            <a:r>
              <a:rPr lang="zh-CN" altLang="en-US" sz="2400" b="1" dirty="0"/>
              <a:t>）</a:t>
            </a:r>
            <a:br>
              <a:rPr lang="zh-CN" altLang="en-US" sz="2400" b="1" dirty="0"/>
            </a:br>
            <a:r>
              <a:rPr lang="zh-CN" altLang="en-US" sz="2400" b="1" dirty="0"/>
              <a:t>​</a:t>
            </a:r>
            <a:br>
              <a:rPr lang="zh-CN" altLang="en-US" sz="2400" b="1" dirty="0"/>
            </a:br>
            <a:r>
              <a:rPr lang="zh-CN" altLang="en-US" sz="2400" b="1" dirty="0"/>
              <a:t>圣经都是神所默示的、（或作凡神所默示的圣经）於教训、</a:t>
            </a:r>
            <a:br>
              <a:rPr lang="zh-CN" altLang="en-US" sz="2400" b="1" dirty="0"/>
            </a:br>
            <a:r>
              <a:rPr lang="zh-CN" altLang="en-US" sz="2400" b="1" dirty="0"/>
              <a:t>督责、使人归正、教导人学义、都是有益的。</a:t>
            </a:r>
            <a:br>
              <a:rPr lang="zh-CN" altLang="en-US" sz="2400" b="1" dirty="0"/>
            </a:br>
            <a:r>
              <a:rPr lang="zh-CN" altLang="en-US" sz="2400" b="1" dirty="0"/>
              <a:t>叫属神的人得以完全、豫备行各样的善事。</a:t>
            </a:r>
            <a:br>
              <a:rPr lang="zh-CN" altLang="en-US" sz="2400" b="1" dirty="0"/>
            </a:br>
            <a:r>
              <a:rPr lang="zh-CN" altLang="en-US" sz="2400" b="1" dirty="0"/>
              <a:t>（提摩太后书 </a:t>
            </a:r>
            <a:r>
              <a:rPr lang="en-US" altLang="zh-CN" sz="2400" b="1" dirty="0"/>
              <a:t>3:16-17</a:t>
            </a:r>
            <a:r>
              <a:rPr lang="zh-CN" altLang="en-US" sz="2400" b="1" dirty="0"/>
              <a:t>）</a:t>
            </a:r>
            <a:br>
              <a:rPr lang="zh-CN" altLang="en-US" sz="2400" b="1" dirty="0"/>
            </a:br>
            <a:r>
              <a:rPr lang="zh-CN" altLang="en-US" sz="2400" b="1" dirty="0"/>
              <a:t>​</a:t>
            </a:r>
            <a:br>
              <a:rPr lang="zh-CN" altLang="en-US" sz="2400" b="1" dirty="0"/>
            </a:br>
            <a:r>
              <a:rPr lang="zh-CN" altLang="en-US" sz="2400" b="1" dirty="0"/>
              <a:t>你当竭力、在神面前得蒙喜悦、作无愧的工人、</a:t>
            </a:r>
            <a:br>
              <a:rPr lang="zh-CN" altLang="en-US" sz="2400" b="1" dirty="0"/>
            </a:br>
            <a:r>
              <a:rPr lang="zh-CN" altLang="en-US" sz="2400" b="1" dirty="0"/>
              <a:t>按着正意分解真理的道。</a:t>
            </a:r>
            <a:br>
              <a:rPr lang="zh-CN" altLang="en-US" sz="2400" b="1" dirty="0"/>
            </a:br>
            <a:r>
              <a:rPr lang="zh-CN" altLang="en-US" sz="2400" b="1" dirty="0"/>
              <a:t>（提摩太后书 </a:t>
            </a:r>
            <a:r>
              <a:rPr lang="en-US" altLang="zh-CN" sz="2400" b="1" dirty="0"/>
              <a:t>2:15</a:t>
            </a:r>
            <a:r>
              <a:rPr lang="zh-CN" altLang="en-US" sz="2400" b="1" dirty="0"/>
              <a:t>）</a:t>
            </a:r>
            <a:endParaRPr lang="en-US" sz="24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00">
            <a:alpha val="39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276600"/>
            <a:ext cx="8229600" cy="1143000"/>
          </a:xfrm>
        </p:spPr>
        <p:txBody>
          <a:bodyPr>
            <a:normAutofit fontScale="90000"/>
          </a:bodyPr>
          <a:lstStyle/>
          <a:p>
            <a:r>
              <a:rPr lang="en-US" altLang="zh-CN" sz="3600" b="1" dirty="0">
                <a:latin typeface="+mn-lt"/>
              </a:rPr>
              <a:t>66 Books of the Bible: </a:t>
            </a:r>
            <a:br>
              <a:rPr lang="en-US" altLang="zh-CN" sz="3600" b="1" dirty="0">
                <a:latin typeface="+mn-lt"/>
              </a:rPr>
            </a:br>
            <a:r>
              <a:rPr lang="en-US" altLang="zh-CN" sz="3600" b="1" dirty="0">
                <a:latin typeface="+mn-lt"/>
              </a:rPr>
              <a:t>W</a:t>
            </a:r>
            <a:r>
              <a:rPr lang="en-US" sz="3600" b="1" dirty="0">
                <a:latin typeface="+mn-lt"/>
              </a:rPr>
              <a:t>ritten by men inspired by the Holy Spirit.</a:t>
            </a:r>
            <a:br>
              <a:rPr lang="en-US" sz="3600" b="1" dirty="0">
                <a:latin typeface="+mn-lt"/>
              </a:rPr>
            </a:br>
            <a:br>
              <a:rPr lang="en-US" sz="3600" b="1" dirty="0">
                <a:latin typeface="+mn-lt"/>
              </a:rPr>
            </a:br>
            <a:r>
              <a:rPr lang="en-US" sz="3600" b="1" dirty="0">
                <a:latin typeface="+mn-lt"/>
              </a:rPr>
              <a:t>“For no prophecy was ever made by an act of human will, but men moved by the Holy Spirit spoke from God” (2 Pet. 1:21)</a:t>
            </a:r>
            <a:br>
              <a:rPr lang="en-US" sz="3600" b="1" dirty="0">
                <a:latin typeface="+mn-lt"/>
              </a:rPr>
            </a:br>
            <a:br>
              <a:rPr lang="en-US" sz="3600" b="1" dirty="0">
                <a:latin typeface="+mn-lt"/>
              </a:rPr>
            </a:br>
            <a:r>
              <a:rPr lang="zh-CN" altLang="en-US" sz="3600" b="1" dirty="0">
                <a:latin typeface="+mn-lt"/>
              </a:rPr>
              <a:t> 因为预言从来没有出於人意的，乃是人被圣灵感动，说出神的话来。（彼得后书 </a:t>
            </a:r>
            <a:r>
              <a:rPr lang="en-US" sz="3600" b="1" dirty="0">
                <a:latin typeface="+mn-lt"/>
              </a:rPr>
              <a:t>1:21</a:t>
            </a:r>
            <a:r>
              <a:rPr lang="zh-CN" altLang="en-US" sz="3600" b="1" dirty="0">
                <a:latin typeface="+mn-lt"/>
              </a:rPr>
              <a:t>）</a:t>
            </a:r>
            <a:br>
              <a:rPr lang="en-US" b="1" dirty="0"/>
            </a:br>
            <a:br>
              <a:rPr lang="en-US" b="1" dirty="0"/>
            </a:br>
            <a:endParaRPr lang="en-US"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1" y="3581400"/>
            <a:ext cx="8229600" cy="1143000"/>
          </a:xfrm>
        </p:spPr>
        <p:txBody>
          <a:bodyPr>
            <a:noAutofit/>
          </a:bodyPr>
          <a:lstStyle/>
          <a:p>
            <a:br>
              <a:rPr lang="en-US" sz="3200" b="1" dirty="0"/>
            </a:br>
            <a:r>
              <a:rPr lang="en-US" sz="3200" b="1" dirty="0"/>
              <a:t>For the word of God to become effective it must be accepted as true.</a:t>
            </a:r>
            <a:br>
              <a:rPr lang="en-US" sz="3200" b="1" dirty="0"/>
            </a:br>
            <a:r>
              <a:rPr lang="zh-CN" altLang="en-US" sz="3200" b="1" dirty="0"/>
              <a:t>要使神的话生效，必须承认神的话就是真理</a:t>
            </a:r>
            <a:br>
              <a:rPr lang="zh-CN" altLang="en-US" sz="3200" b="1" dirty="0"/>
            </a:br>
            <a:r>
              <a:rPr lang="zh-CN" altLang="en-US" sz="3200" b="1" dirty="0"/>
              <a:t> </a:t>
            </a:r>
            <a:br>
              <a:rPr lang="zh-CN" altLang="en-US" sz="3200" b="1" dirty="0"/>
            </a:br>
            <a:r>
              <a:rPr lang="en-US" sz="3200" b="1" dirty="0"/>
              <a:t>Faith   </a:t>
            </a:r>
            <a:r>
              <a:rPr lang="zh-CN" altLang="en-US" sz="3200" b="1" dirty="0"/>
              <a:t>信心  </a:t>
            </a:r>
            <a:r>
              <a:rPr lang="en-US" altLang="zh-CN" sz="3200" b="1" dirty="0"/>
              <a:t> </a:t>
            </a:r>
            <a:br>
              <a:rPr lang="en-US" altLang="zh-CN" sz="3200" b="1" dirty="0"/>
            </a:br>
            <a:r>
              <a:rPr lang="en-US" sz="3200" b="1" dirty="0"/>
              <a:t>Belief   </a:t>
            </a:r>
            <a:r>
              <a:rPr lang="zh-CN" altLang="en-US" sz="3200" b="1" dirty="0"/>
              <a:t>信仰  </a:t>
            </a:r>
            <a:r>
              <a:rPr lang="en-US" altLang="zh-CN" sz="3200" b="1" dirty="0"/>
              <a:t> </a:t>
            </a:r>
            <a:br>
              <a:rPr lang="en-US" altLang="zh-CN" sz="3200" b="1" dirty="0"/>
            </a:br>
            <a:br>
              <a:rPr lang="zh-CN" altLang="en-US" sz="3200" b="1" dirty="0"/>
            </a:br>
            <a:r>
              <a:rPr lang="en-US" sz="3200" b="1" dirty="0"/>
              <a:t>Making a decision to accept the information. </a:t>
            </a:r>
            <a:br>
              <a:rPr lang="en-US" sz="3200" b="1" dirty="0"/>
            </a:br>
            <a:r>
              <a:rPr lang="zh-CN" altLang="en-US" sz="3200" b="1" dirty="0"/>
              <a:t>决定接受信息  </a:t>
            </a:r>
            <a:br>
              <a:rPr lang="en-US" altLang="zh-CN" sz="3200" b="1" dirty="0"/>
            </a:br>
            <a:br>
              <a:rPr lang="zh-CN" altLang="en-US" sz="3200" b="1" dirty="0"/>
            </a:br>
            <a:r>
              <a:rPr lang="zh-CN" altLang="en-US" sz="3200" b="1" dirty="0"/>
              <a:t>“</a:t>
            </a:r>
            <a:r>
              <a:rPr lang="en-US" sz="3200" b="1" dirty="0"/>
              <a:t>Positive Volition” “</a:t>
            </a:r>
            <a:r>
              <a:rPr lang="zh-CN" altLang="en-US" sz="3200" b="1" dirty="0"/>
              <a:t>积极意志”</a:t>
            </a:r>
            <a:r>
              <a:rPr lang="en-US" altLang="zh-CN" sz="3200" b="1" dirty="0"/>
              <a:t> </a:t>
            </a:r>
            <a:r>
              <a:rPr lang="zh-CN" altLang="en-US" sz="3200" b="1" dirty="0"/>
              <a:t>（</a:t>
            </a:r>
            <a:r>
              <a:rPr lang="en-US" altLang="zh-CN" sz="3200" b="1" dirty="0"/>
              <a:t>+</a:t>
            </a:r>
            <a:r>
              <a:rPr lang="en-US" sz="3200" b="1" dirty="0"/>
              <a:t>V）</a:t>
            </a:r>
            <a:br>
              <a:rPr lang="en-US" sz="3200" dirty="0"/>
            </a:br>
            <a:br>
              <a:rPr lang="en-US" sz="3200" b="1" dirty="0"/>
            </a:br>
            <a:br>
              <a:rPr lang="en-US" sz="3200" b="1" dirty="0"/>
            </a:br>
            <a:br>
              <a:rPr lang="zh-CN" altLang="en-US" sz="3200" b="1" dirty="0"/>
            </a:br>
            <a:r>
              <a:rPr lang="zh-CN" altLang="en-US" sz="3200" i="1" dirty="0"/>
              <a:t> </a:t>
            </a:r>
            <a:endParaRPr lang="en-US" sz="32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1"/>
          <a:tile tx="0" ty="0" sx="100000" sy="100000" flip="none" algn="tl"/>
        </a:blipFill>
        <a:effectLst/>
      </p:bgPr>
    </p:bg>
    <p:spTree>
      <p:nvGrpSpPr>
        <p:cNvPr id="1" name=""/>
        <p:cNvGrpSpPr/>
        <p:nvPr/>
      </p:nvGrpSpPr>
      <p:grpSpPr>
        <a:xfrm>
          <a:off x="0" y="0"/>
          <a:ext cx="0" cy="0"/>
          <a:chOff x="0" y="0"/>
          <a:chExt cx="0" cy="0"/>
        </a:xfrm>
      </p:grpSpPr>
      <p:pic>
        <p:nvPicPr>
          <p:cNvPr id="2052" name="Picture 4" descr="C:\Users\MacBook\Desktop\Chinese Ministry\RBT Diagrams\Plan of God page 5 Essence of the Soul CHINESE.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5259070" cy="436689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4 Components of the soul"/>
          <p:cNvPicPr>
            <a:picLocks noChangeAspect="1"/>
          </p:cNvPicPr>
          <p:nvPr/>
        </p:nvPicPr>
        <p:blipFill>
          <a:blip r:embed="rId3"/>
          <a:stretch>
            <a:fillRect/>
          </a:stretch>
        </p:blipFill>
        <p:spPr>
          <a:xfrm>
            <a:off x="4343400" y="2209800"/>
            <a:ext cx="4706620" cy="4350385"/>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1"/>
          <a:tile tx="0" ty="0" sx="100000" sy="100000" flip="none" algn="tl"/>
        </a:blipFill>
        <a:effectLst/>
      </p:bgPr>
    </p:bg>
    <p:spTree>
      <p:nvGrpSpPr>
        <p:cNvPr id="1" name=""/>
        <p:cNvGrpSpPr/>
        <p:nvPr/>
      </p:nvGrpSpPr>
      <p:grpSpPr>
        <a:xfrm>
          <a:off x="0" y="0"/>
          <a:ext cx="0" cy="0"/>
          <a:chOff x="0" y="0"/>
          <a:chExt cx="0" cy="0"/>
        </a:xfrm>
      </p:grpSpPr>
      <p:sp>
        <p:nvSpPr>
          <p:cNvPr id="4" name="Title 1"/>
          <p:cNvSpPr txBox="1"/>
          <p:nvPr/>
        </p:nvSpPr>
        <p:spPr>
          <a:xfrm>
            <a:off x="533400" y="2590800"/>
            <a:ext cx="82296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4000" b="1" dirty="0" smtClean="0">
                <a:latin typeface="+mn-lt"/>
              </a:rPr>
              <a:t>Everybody has faith. </a:t>
            </a:r>
            <a:endParaRPr lang="en-US" altLang="zh-CN" sz="4000" b="1" dirty="0" smtClean="0">
              <a:latin typeface="+mn-lt"/>
            </a:endParaRPr>
          </a:p>
          <a:p>
            <a:endParaRPr lang="en-US" altLang="zh-CN" sz="3200" b="1" dirty="0" smtClean="0">
              <a:latin typeface="+mn-lt"/>
            </a:endParaRPr>
          </a:p>
          <a:p>
            <a:endParaRPr lang="en-US" sz="32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1"/>
          <a:tile tx="0" ty="0" sx="100000" sy="100000" flip="none" algn="tl"/>
        </a:blipFill>
        <a:effectLst/>
      </p:bgPr>
    </p:bg>
    <p:spTree>
      <p:nvGrpSpPr>
        <p:cNvPr id="1" name=""/>
        <p:cNvGrpSpPr/>
        <p:nvPr/>
      </p:nvGrpSpPr>
      <p:grpSpPr>
        <a:xfrm>
          <a:off x="0" y="0"/>
          <a:ext cx="0" cy="0"/>
          <a:chOff x="0" y="0"/>
          <a:chExt cx="0" cy="0"/>
        </a:xfrm>
      </p:grpSpPr>
      <p:sp>
        <p:nvSpPr>
          <p:cNvPr id="4" name="Title 1"/>
          <p:cNvSpPr txBox="1"/>
          <p:nvPr/>
        </p:nvSpPr>
        <p:spPr>
          <a:xfrm>
            <a:off x="469557" y="1866900"/>
            <a:ext cx="82296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altLang="zh-CN" sz="3200" b="1" dirty="0" smtClean="0">
              <a:latin typeface="+mn-lt"/>
            </a:endParaRPr>
          </a:p>
          <a:p>
            <a:r>
              <a:rPr lang="en-US" altLang="zh-CN" sz="3200" b="1" dirty="0" smtClean="0">
                <a:latin typeface="+mn-lt"/>
              </a:rPr>
              <a:t>What is important is what you accept </a:t>
            </a:r>
            <a:endParaRPr lang="en-US" altLang="zh-CN" sz="3200" b="1" dirty="0" smtClean="0">
              <a:latin typeface="+mn-lt"/>
            </a:endParaRPr>
          </a:p>
          <a:p>
            <a:r>
              <a:rPr lang="en-US" altLang="zh-CN" sz="3200" b="1" dirty="0" smtClean="0">
                <a:latin typeface="+mn-lt"/>
              </a:rPr>
              <a:t>[choose/ +V] as the object of your faith.</a:t>
            </a:r>
            <a:endParaRPr lang="en-US" altLang="zh-CN" sz="3200" b="1" dirty="0" smtClean="0">
              <a:latin typeface="+mn-lt"/>
            </a:endParaRPr>
          </a:p>
          <a:p>
            <a:endParaRPr lang="en-US" altLang="zh-CN" sz="3200" b="1" dirty="0" smtClean="0">
              <a:latin typeface="+mn-lt"/>
            </a:endParaRPr>
          </a:p>
          <a:p>
            <a:endParaRPr lang="en-US" sz="32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80000"/>
            <a:lum/>
          </a:blip>
          <a:srcRect/>
          <a:tile tx="0" ty="0" sx="100000" sy="100000" flip="none" algn="tl"/>
        </a:blipFill>
        <a:effectLst/>
      </p:bgPr>
    </p:bg>
    <p:spTree>
      <p:nvGrpSpPr>
        <p:cNvPr id="1" name=""/>
        <p:cNvGrpSpPr/>
        <p:nvPr/>
      </p:nvGrpSpPr>
      <p:grpSpPr>
        <a:xfrm>
          <a:off x="0" y="0"/>
          <a:ext cx="0" cy="0"/>
          <a:chOff x="0" y="0"/>
          <a:chExt cx="0" cy="0"/>
        </a:xfrm>
      </p:grpSpPr>
      <p:sp>
        <p:nvSpPr>
          <p:cNvPr id="4" name="Title 1"/>
          <p:cNvSpPr txBox="1"/>
          <p:nvPr/>
        </p:nvSpPr>
        <p:spPr>
          <a:xfrm>
            <a:off x="457200" y="1295400"/>
            <a:ext cx="82296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altLang="zh-CN" sz="3200" b="1" dirty="0" smtClean="0">
              <a:latin typeface="+mn-lt"/>
            </a:endParaRPr>
          </a:p>
          <a:p>
            <a:r>
              <a:rPr lang="en-US" sz="3200" b="1" dirty="0" smtClean="0">
                <a:latin typeface="+mn-lt"/>
              </a:rPr>
              <a:t>With faith, the merit is in the object, not the subject of faith.</a:t>
            </a:r>
            <a:endParaRPr lang="en-US" sz="3200" b="1" dirty="0" smtClean="0">
              <a:latin typeface="+mn-lt"/>
            </a:endParaRPr>
          </a:p>
          <a:p>
            <a:endParaRPr lang="en-US" sz="3200" b="1" dirty="0">
              <a:latin typeface="+mn-lt"/>
            </a:endParaRPr>
          </a:p>
          <a:p>
            <a:r>
              <a:rPr lang="en-US" sz="3200" b="1" dirty="0" smtClean="0">
                <a:latin typeface="+mn-lt"/>
              </a:rPr>
              <a:t>With works the merit is in the subject.</a:t>
            </a:r>
            <a:endParaRPr lang="en-US" sz="3200" b="1" dirty="0" smtClean="0">
              <a:latin typeface="+mn-lt"/>
            </a:endParaRPr>
          </a:p>
          <a:p>
            <a:endParaRPr lang="en-US" sz="3200" b="1" dirty="0" smtClean="0">
              <a:latin typeface="+mn-lt"/>
            </a:endParaRPr>
          </a:p>
          <a:p>
            <a:endParaRPr lang="en-US" sz="3200" b="1" dirty="0">
              <a:latin typeface="+mn-lt"/>
            </a:endParaRPr>
          </a:p>
          <a:p>
            <a:r>
              <a:rPr lang="en-US" sz="3200" b="1" dirty="0" smtClean="0">
                <a:latin typeface="+mn-lt"/>
              </a:rPr>
              <a:t>[Works = </a:t>
            </a:r>
            <a:r>
              <a:rPr lang="en-US" sz="3200" b="1" dirty="0" smtClean="0"/>
              <a:t>religion</a:t>
            </a:r>
            <a:r>
              <a:rPr lang="en-US" sz="3200" b="1" dirty="0"/>
              <a:t>, good deeds, ‘making merit’], </a:t>
            </a:r>
            <a:endParaRPr lang="en-US" sz="3200" b="1" dirty="0" smtClean="0">
              <a:latin typeface="+mn-lt"/>
            </a:endParaRPr>
          </a:p>
          <a:p>
            <a:endParaRPr lang="en-US" sz="32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80000"/>
            <a:lum/>
          </a:blip>
          <a:srcRect/>
          <a:tile tx="0" ty="0" sx="100000" sy="100000" flip="none" algn="tl"/>
        </a:blipFill>
        <a:effectLst/>
      </p:bgPr>
    </p:bg>
    <p:spTree>
      <p:nvGrpSpPr>
        <p:cNvPr id="1" name=""/>
        <p:cNvGrpSpPr/>
        <p:nvPr/>
      </p:nvGrpSpPr>
      <p:grpSpPr>
        <a:xfrm>
          <a:off x="0" y="0"/>
          <a:ext cx="0" cy="0"/>
          <a:chOff x="0" y="0"/>
          <a:chExt cx="0" cy="0"/>
        </a:xfrm>
      </p:grpSpPr>
      <p:sp>
        <p:nvSpPr>
          <p:cNvPr id="4" name="Title 1"/>
          <p:cNvSpPr txBox="1"/>
          <p:nvPr/>
        </p:nvSpPr>
        <p:spPr>
          <a:xfrm>
            <a:off x="457200" y="1295400"/>
            <a:ext cx="82296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altLang="zh-CN" sz="3200" b="1" dirty="0" smtClean="0">
              <a:latin typeface="+mn-lt"/>
            </a:endParaRPr>
          </a:p>
          <a:p>
            <a:r>
              <a:rPr lang="en-US" sz="3200" b="1" dirty="0" smtClean="0">
                <a:latin typeface="+mn-lt"/>
              </a:rPr>
              <a:t>Jesus says:</a:t>
            </a:r>
            <a:endParaRPr lang="en-US" sz="3200" b="1" dirty="0" smtClean="0">
              <a:latin typeface="+mn-lt"/>
            </a:endParaRPr>
          </a:p>
          <a:p>
            <a:endParaRPr lang="en-US" sz="3200" b="1" dirty="0">
              <a:latin typeface="+mn-lt"/>
            </a:endParaRPr>
          </a:p>
          <a:p>
            <a:r>
              <a:rPr lang="en-US" sz="3200" b="1" dirty="0" smtClean="0">
                <a:latin typeface="+mn-lt"/>
              </a:rPr>
              <a:t>“Believe in Me.”</a:t>
            </a:r>
            <a:endParaRPr lang="en-US" sz="3200" b="1" dirty="0" smtClean="0">
              <a:latin typeface="+mn-lt"/>
            </a:endParaRPr>
          </a:p>
          <a:p>
            <a:endParaRPr lang="en-US" sz="3200" b="1" dirty="0" smtClean="0">
              <a:latin typeface="+mn-lt"/>
            </a:endParaRPr>
          </a:p>
          <a:p>
            <a:endParaRPr lang="en-US" sz="3200" b="1" dirty="0">
              <a:latin typeface="+mn-lt"/>
            </a:endParaRPr>
          </a:p>
          <a:p>
            <a:r>
              <a:rPr lang="en-US" sz="3200" b="1" dirty="0" smtClean="0">
                <a:latin typeface="+mn-lt"/>
              </a:rPr>
              <a:t>(John 11:25,26; 14:1; 12:44,46  </a:t>
            </a:r>
            <a:endParaRPr lang="en-US" sz="3200" b="1" dirty="0" smtClean="0">
              <a:latin typeface="+mn-lt"/>
            </a:endParaRPr>
          </a:p>
          <a:p>
            <a:r>
              <a:rPr lang="en-US" sz="3200" b="1" dirty="0" smtClean="0">
                <a:latin typeface="+mn-lt"/>
              </a:rPr>
              <a:t>and many other verses and concepts in the OT and NT…)</a:t>
            </a:r>
            <a:endParaRPr lang="en-US" sz="3200" b="1" dirty="0" smtClean="0">
              <a:latin typeface="+mn-lt"/>
            </a:endParaRPr>
          </a:p>
          <a:p>
            <a:endParaRPr lang="en-US" sz="32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descr="1"/>
          <p:cNvPicPr>
            <a:picLocks noChangeAspect="1"/>
          </p:cNvPicPr>
          <p:nvPr/>
        </p:nvPicPr>
        <p:blipFill>
          <a:blip r:embed="rId1"/>
          <a:stretch>
            <a:fillRect/>
          </a:stretch>
        </p:blipFill>
        <p:spPr>
          <a:xfrm>
            <a:off x="152400" y="1372870"/>
            <a:ext cx="8845550" cy="411162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Picture 3" descr="3"/>
          <p:cNvPicPr>
            <a:picLocks noChangeAspect="1"/>
          </p:cNvPicPr>
          <p:nvPr/>
        </p:nvPicPr>
        <p:blipFill>
          <a:blip r:embed="rId1"/>
          <a:stretch>
            <a:fillRect/>
          </a:stretch>
        </p:blipFill>
        <p:spPr>
          <a:xfrm>
            <a:off x="0" y="1233170"/>
            <a:ext cx="9144000" cy="439102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descr="1"/>
          <p:cNvPicPr>
            <a:picLocks noChangeAspect="1"/>
          </p:cNvPicPr>
          <p:nvPr/>
        </p:nvPicPr>
        <p:blipFill>
          <a:blip r:embed="rId1"/>
          <a:stretch>
            <a:fillRect/>
          </a:stretch>
        </p:blipFill>
        <p:spPr>
          <a:xfrm>
            <a:off x="0" y="2166620"/>
            <a:ext cx="9144000" cy="252412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1" y="3810000"/>
            <a:ext cx="8229600" cy="1143000"/>
          </a:xfrm>
        </p:spPr>
        <p:txBody>
          <a:bodyPr>
            <a:normAutofit fontScale="90000"/>
          </a:bodyPr>
          <a:lstStyle/>
          <a:p>
            <a:r>
              <a:rPr lang="zh-CN" altLang="en-US" b="1" i="1" dirty="0"/>
              <a:t>系列：属灵生命概</a:t>
            </a:r>
            <a:r>
              <a:rPr lang="zh-CN" altLang="en-US" b="1" i="1" dirty="0" smtClean="0"/>
              <a:t>论</a:t>
            </a:r>
            <a:br>
              <a:rPr lang="en-US" altLang="zh-CN" b="1" i="1" dirty="0" smtClean="0"/>
            </a:br>
            <a:br>
              <a:rPr lang="en-US" altLang="zh-CN" b="1" i="1" dirty="0"/>
            </a:br>
            <a:r>
              <a:rPr lang="en-US" b="1" dirty="0" smtClean="0"/>
              <a:t>Series</a:t>
            </a:r>
            <a:r>
              <a:rPr lang="en-US" b="1" dirty="0"/>
              <a:t>: </a:t>
            </a:r>
            <a:br>
              <a:rPr lang="en-US" b="1" dirty="0" smtClean="0"/>
            </a:br>
            <a:r>
              <a:rPr lang="en-US" b="1" dirty="0" smtClean="0"/>
              <a:t>Outline of</a:t>
            </a:r>
            <a:r>
              <a:rPr lang="en-US" b="1" dirty="0"/>
              <a:t> the Spiritual </a:t>
            </a:r>
            <a:r>
              <a:rPr lang="en-US" b="1" dirty="0" smtClean="0"/>
              <a:t>Life</a:t>
            </a:r>
            <a:br>
              <a:rPr lang="en-US" b="1" dirty="0" smtClean="0"/>
            </a:br>
            <a:br>
              <a:rPr lang="en-US" b="1" dirty="0"/>
            </a:br>
            <a:br>
              <a:rPr lang="en-US" b="1" dirty="0"/>
            </a:br>
            <a:br>
              <a:rPr lang="zh-CN" altLang="en-US" b="1" dirty="0"/>
            </a:br>
            <a:r>
              <a:rPr lang="zh-CN" altLang="en-US" i="1" dirty="0"/>
              <a:t> </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descr="3"/>
          <p:cNvPicPr>
            <a:picLocks noChangeAspect="1"/>
          </p:cNvPicPr>
          <p:nvPr/>
        </p:nvPicPr>
        <p:blipFill>
          <a:blip r:embed="rId1"/>
          <a:stretch>
            <a:fillRect/>
          </a:stretch>
        </p:blipFill>
        <p:spPr>
          <a:xfrm>
            <a:off x="0" y="1308100"/>
            <a:ext cx="9144000" cy="424116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67000"/>
            <a:lum/>
          </a:blip>
          <a:srcRect/>
          <a:tile tx="0" ty="0" sx="100000" sy="100000" flip="none" algn="tl"/>
        </a:blipFill>
        <a:effectLst/>
      </p:bgPr>
    </p:bg>
    <p:spTree>
      <p:nvGrpSpPr>
        <p:cNvPr id="1" name=""/>
        <p:cNvGrpSpPr/>
        <p:nvPr/>
      </p:nvGrpSpPr>
      <p:grpSpPr>
        <a:xfrm>
          <a:off x="0" y="0"/>
          <a:ext cx="0" cy="0"/>
          <a:chOff x="0" y="0"/>
          <a:chExt cx="0" cy="0"/>
        </a:xfrm>
      </p:grpSpPr>
      <p:sp>
        <p:nvSpPr>
          <p:cNvPr id="4" name="Title 1"/>
          <p:cNvSpPr txBox="1"/>
          <p:nvPr/>
        </p:nvSpPr>
        <p:spPr>
          <a:xfrm>
            <a:off x="457200" y="685800"/>
            <a:ext cx="83820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600" b="1" dirty="0" smtClean="0">
                <a:latin typeface="+mn-lt"/>
              </a:rPr>
              <a:t>Romans 4:1-3 / </a:t>
            </a:r>
            <a:r>
              <a:rPr lang="zh-CN" altLang="en-US" sz="2600" b="1" dirty="0" smtClean="0">
                <a:latin typeface="+mn-lt"/>
              </a:rPr>
              <a:t>罗马书 </a:t>
            </a:r>
            <a:r>
              <a:rPr lang="en-US" altLang="zh-CN" sz="2600" b="1" dirty="0" smtClean="0">
                <a:latin typeface="+mn-lt"/>
              </a:rPr>
              <a:t>4:1-3</a:t>
            </a:r>
            <a:endParaRPr lang="en-US" altLang="zh-CN" sz="2600" b="1" dirty="0" smtClean="0">
              <a:latin typeface="+mn-lt"/>
            </a:endParaRPr>
          </a:p>
          <a:p>
            <a:endParaRPr lang="en-US" sz="2600" b="1" dirty="0" smtClean="0">
              <a:latin typeface="+mn-lt"/>
            </a:endParaRPr>
          </a:p>
          <a:p>
            <a:r>
              <a:rPr lang="en-US" sz="2600" b="1" dirty="0" smtClean="0">
                <a:latin typeface="+mn-lt"/>
              </a:rPr>
              <a:t>What </a:t>
            </a:r>
            <a:r>
              <a:rPr lang="en-US" sz="2600" b="1" dirty="0">
                <a:latin typeface="+mn-lt"/>
              </a:rPr>
              <a:t>then shall we say that Abraham, our forefather according to the flesh, discovered in this matter? </a:t>
            </a:r>
            <a:r>
              <a:rPr lang="en-US" sz="2600" b="1" dirty="0" smtClean="0">
                <a:latin typeface="+mn-lt"/>
              </a:rPr>
              <a:t>If</a:t>
            </a:r>
            <a:r>
              <a:rPr lang="en-US" sz="2600" b="1" dirty="0">
                <a:latin typeface="+mn-lt"/>
              </a:rPr>
              <a:t>, in fact, Abraham was justified by works, he had something to boast about—but not before God. </a:t>
            </a:r>
            <a:r>
              <a:rPr lang="en-US" sz="2600" b="1" dirty="0" smtClean="0">
                <a:latin typeface="+mn-lt"/>
              </a:rPr>
              <a:t>What </a:t>
            </a:r>
            <a:r>
              <a:rPr lang="en-US" sz="2600" b="1" dirty="0">
                <a:latin typeface="+mn-lt"/>
              </a:rPr>
              <a:t>does Scripture say? “Abraham believed God, and it was credited to him as righteousness</a:t>
            </a:r>
            <a:r>
              <a:rPr lang="en-US" sz="2600" b="1" dirty="0" smtClean="0">
                <a:latin typeface="+mn-lt"/>
              </a:rPr>
              <a:t>.”</a:t>
            </a:r>
            <a:endParaRPr lang="en-US" sz="2600" b="1" dirty="0" smtClean="0">
              <a:latin typeface="+mn-lt"/>
            </a:endParaRPr>
          </a:p>
          <a:p>
            <a:endParaRPr lang="en-US" sz="2600" b="1" dirty="0" smtClean="0">
              <a:latin typeface="+mn-lt"/>
            </a:endParaRPr>
          </a:p>
          <a:p>
            <a:r>
              <a:rPr lang="zh-CN" altLang="en-US" sz="2600" b="1" dirty="0">
                <a:latin typeface="+mn-lt"/>
              </a:rPr>
              <a:t>如此说来，我们的祖宗亚伯拉罕凭著肉体得了什麽呢？ </a:t>
            </a:r>
            <a:r>
              <a:rPr lang="zh-CN" altLang="en-US" sz="2600" b="1" dirty="0" smtClean="0">
                <a:latin typeface="+mn-lt"/>
              </a:rPr>
              <a:t>倘</a:t>
            </a:r>
            <a:r>
              <a:rPr lang="zh-CN" altLang="en-US" sz="2600" b="1" dirty="0">
                <a:latin typeface="+mn-lt"/>
              </a:rPr>
              <a:t>若亚伯拉罕是因行为称义，就有可夸的；只是在神面前并无可夸。 </a:t>
            </a:r>
            <a:endParaRPr lang="zh-CN" altLang="en-US" sz="2600" b="1" dirty="0">
              <a:latin typeface="+mn-lt"/>
            </a:endParaRPr>
          </a:p>
          <a:p>
            <a:r>
              <a:rPr lang="zh-CN" altLang="en-US" sz="2600" b="1" dirty="0" smtClean="0">
                <a:latin typeface="+mn-lt"/>
              </a:rPr>
              <a:t>经</a:t>
            </a:r>
            <a:r>
              <a:rPr lang="zh-CN" altLang="en-US" sz="2600" b="1" dirty="0">
                <a:latin typeface="+mn-lt"/>
              </a:rPr>
              <a:t>上说什麽呢？说</a:t>
            </a:r>
            <a:r>
              <a:rPr lang="zh-CN" altLang="en-US" sz="2600" b="1" dirty="0" smtClean="0">
                <a:latin typeface="+mn-lt"/>
              </a:rPr>
              <a:t>：</a:t>
            </a:r>
            <a:endParaRPr lang="en-US" altLang="zh-CN" sz="2600" b="1" dirty="0" smtClean="0">
              <a:latin typeface="+mn-lt"/>
            </a:endParaRPr>
          </a:p>
          <a:p>
            <a:r>
              <a:rPr lang="zh-CN" altLang="en-US" sz="2600" b="1" dirty="0" smtClean="0">
                <a:latin typeface="+mn-lt"/>
              </a:rPr>
              <a:t>「</a:t>
            </a:r>
            <a:r>
              <a:rPr lang="zh-CN" altLang="en-US" sz="2600" b="1" dirty="0">
                <a:latin typeface="+mn-lt"/>
              </a:rPr>
              <a:t>亚伯拉罕信神，这就算为他的义。」 </a:t>
            </a:r>
            <a:endParaRPr lang="en-US" sz="2600" b="1" dirty="0">
              <a:latin typeface="+mn-l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66000"/>
            <a:lum/>
          </a:blip>
          <a:srcRect/>
          <a:tile tx="0" ty="0" sx="100000" sy="100000" flip="none" algn="tl"/>
        </a:blipFill>
        <a:effectLst/>
      </p:bgPr>
    </p:bg>
    <p:spTree>
      <p:nvGrpSpPr>
        <p:cNvPr id="1" name=""/>
        <p:cNvGrpSpPr/>
        <p:nvPr/>
      </p:nvGrpSpPr>
      <p:grpSpPr>
        <a:xfrm>
          <a:off x="0" y="0"/>
          <a:ext cx="0" cy="0"/>
          <a:chOff x="0" y="0"/>
          <a:chExt cx="0" cy="0"/>
        </a:xfrm>
      </p:grpSpPr>
      <p:sp>
        <p:nvSpPr>
          <p:cNvPr id="4" name="Title 1"/>
          <p:cNvSpPr txBox="1"/>
          <p:nvPr/>
        </p:nvSpPr>
        <p:spPr>
          <a:xfrm>
            <a:off x="381000" y="914400"/>
            <a:ext cx="83820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600" b="1" dirty="0" smtClean="0">
                <a:latin typeface="+mn-lt"/>
              </a:rPr>
              <a:t>Romans 4:4,5  / </a:t>
            </a:r>
            <a:r>
              <a:rPr lang="zh-CN" altLang="en-US" sz="2600" b="1" dirty="0" smtClean="0">
                <a:latin typeface="+mn-lt"/>
              </a:rPr>
              <a:t>罗马书 </a:t>
            </a:r>
            <a:r>
              <a:rPr lang="en-US" altLang="zh-CN" sz="2600" b="1" dirty="0" smtClean="0">
                <a:latin typeface="+mn-lt"/>
              </a:rPr>
              <a:t>4:4,5</a:t>
            </a:r>
            <a:endParaRPr lang="en-US" altLang="zh-CN" sz="2600" b="1" dirty="0" smtClean="0">
              <a:latin typeface="+mn-lt"/>
            </a:endParaRPr>
          </a:p>
          <a:p>
            <a:endParaRPr lang="en-US" sz="2600" b="1" dirty="0" smtClean="0">
              <a:latin typeface="+mn-lt"/>
            </a:endParaRPr>
          </a:p>
          <a:p>
            <a:r>
              <a:rPr lang="en-US" sz="2800" b="1" dirty="0" smtClean="0"/>
              <a:t>Now </a:t>
            </a:r>
            <a:r>
              <a:rPr lang="en-US" sz="2800" b="1" dirty="0"/>
              <a:t>to the one who works, wages are not credited as a gift but as an </a:t>
            </a:r>
            <a:r>
              <a:rPr lang="en-US" sz="2800" b="1" dirty="0" smtClean="0"/>
              <a:t>obligation.</a:t>
            </a:r>
            <a:r>
              <a:rPr lang="en-US" sz="2800" b="1" dirty="0"/>
              <a:t> </a:t>
            </a:r>
            <a:r>
              <a:rPr lang="en-US" sz="2800" b="1" dirty="0" smtClean="0"/>
              <a:t>However</a:t>
            </a:r>
            <a:r>
              <a:rPr lang="en-US" sz="2800" b="1" dirty="0"/>
              <a:t>, to the one who does not work but trusts God who justifies the ungodly, their faith is credited as righteousness</a:t>
            </a:r>
            <a:r>
              <a:rPr lang="en-US" sz="2800" b="1" dirty="0" smtClean="0"/>
              <a:t>.</a:t>
            </a:r>
            <a:endParaRPr lang="en-US" sz="2800" b="1" dirty="0" smtClean="0"/>
          </a:p>
          <a:p>
            <a:endParaRPr lang="en-US" sz="2600" b="1" dirty="0" smtClean="0">
              <a:latin typeface="+mn-lt"/>
            </a:endParaRPr>
          </a:p>
          <a:p>
            <a:r>
              <a:rPr lang="zh-CN" altLang="en-US" sz="2800" b="1" dirty="0"/>
              <a:t>做工的得工价，不算恩典，乃是该得的； </a:t>
            </a:r>
            <a:endParaRPr lang="zh-CN" altLang="en-US" sz="2800" b="1" dirty="0"/>
          </a:p>
          <a:p>
            <a:r>
              <a:rPr lang="zh-CN" altLang="en-US" sz="2800" b="1" dirty="0" smtClean="0"/>
              <a:t>惟</a:t>
            </a:r>
            <a:r>
              <a:rPr lang="zh-CN" altLang="en-US" sz="2800" b="1" dirty="0"/>
              <a:t>有不做工的，只信称罪人为义的神</a:t>
            </a:r>
            <a:r>
              <a:rPr lang="zh-CN" altLang="en-US" sz="2800" b="1" dirty="0" smtClean="0"/>
              <a:t>，</a:t>
            </a:r>
            <a:endParaRPr lang="en-US" altLang="zh-CN" sz="2800" b="1" dirty="0" smtClean="0"/>
          </a:p>
          <a:p>
            <a:r>
              <a:rPr lang="zh-CN" altLang="en-US" sz="2800" b="1" dirty="0" smtClean="0"/>
              <a:t>他</a:t>
            </a:r>
            <a:r>
              <a:rPr lang="zh-CN" altLang="en-US" sz="2800" b="1" dirty="0"/>
              <a:t>的信就算为义</a:t>
            </a:r>
            <a:r>
              <a:rPr lang="zh-CN" altLang="en-US" sz="2800" b="1" dirty="0" smtClean="0"/>
              <a:t>。</a:t>
            </a:r>
            <a:endParaRPr lang="en-US" altLang="zh-CN" sz="2800" b="1" dirty="0" smtClean="0"/>
          </a:p>
          <a:p>
            <a:endParaRPr lang="en-US" sz="2800" b="1" dirty="0">
              <a:latin typeface="+mn-lt"/>
            </a:endParaRPr>
          </a:p>
          <a:p>
            <a:r>
              <a:rPr lang="en-US" sz="2800" b="1" dirty="0" smtClean="0">
                <a:latin typeface="+mn-lt"/>
              </a:rPr>
              <a:t>[Imputed Righteousness / +R]</a:t>
            </a:r>
            <a:endParaRPr lang="en-US" sz="2600" b="1" dirty="0" smtClean="0">
              <a:latin typeface="+mn-l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64000"/>
            <a:lum/>
          </a:blip>
          <a:srcRect/>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457200" y="1143001"/>
            <a:ext cx="8534400" cy="4524315"/>
          </a:xfrm>
          <a:prstGeom prst="rect">
            <a:avLst/>
          </a:prstGeom>
        </p:spPr>
        <p:txBody>
          <a:bodyPr wrap="square" lIns="91430" tIns="45715" rIns="91430" bIns="45715">
            <a:spAutoFit/>
          </a:bodyPr>
          <a:lstStyle/>
          <a:p>
            <a:r>
              <a:rPr lang="en-US" sz="3200" b="1" dirty="0"/>
              <a:t>“And without faith [</a:t>
            </a:r>
            <a:r>
              <a:rPr lang="vi-VN" sz="3200" b="1" dirty="0"/>
              <a:t>πίστις </a:t>
            </a:r>
            <a:r>
              <a:rPr lang="en-US" sz="3200" b="1" dirty="0"/>
              <a:t>/ </a:t>
            </a:r>
            <a:r>
              <a:rPr lang="en-US" sz="3200" b="1" dirty="0" err="1"/>
              <a:t>pistis</a:t>
            </a:r>
            <a:r>
              <a:rPr lang="en-US" sz="3200" b="1" dirty="0"/>
              <a:t>] it is impossible to please Him, for he who comes to God must believe that He is and that He is a </a:t>
            </a:r>
            <a:r>
              <a:rPr lang="en-US" sz="3200" b="1" dirty="0" err="1"/>
              <a:t>rewarder</a:t>
            </a:r>
            <a:r>
              <a:rPr lang="en-US" sz="3200" b="1" dirty="0"/>
              <a:t> of those who seek Him.”</a:t>
            </a:r>
            <a:endParaRPr lang="en-US" sz="3200" b="1" dirty="0"/>
          </a:p>
          <a:p>
            <a:endParaRPr lang="en-US" sz="3200" b="1" dirty="0"/>
          </a:p>
          <a:p>
            <a:r>
              <a:rPr lang="zh-CN" altLang="en-US" sz="3200" b="1" dirty="0"/>
              <a:t> 人非有信，就不能得神的喜悦；因为到神面前来的人必须信有神，且信他赏赐那寻求他的人。 </a:t>
            </a:r>
            <a:endParaRPr lang="zh-CN" altLang="en-US" sz="3200" b="1" dirty="0"/>
          </a:p>
          <a:p>
            <a:endParaRPr lang="en-US" sz="3200" b="1" dirty="0"/>
          </a:p>
          <a:p>
            <a:r>
              <a:rPr lang="en-US" sz="3200" b="1" dirty="0"/>
              <a:t>                  (Heb</a:t>
            </a:r>
            <a:r>
              <a:rPr lang="en-US" altLang="zh-CN" sz="3200" b="1" dirty="0"/>
              <a:t>rews / </a:t>
            </a:r>
            <a:r>
              <a:rPr lang="zh-CN" altLang="en-US" sz="3200" b="1" dirty="0"/>
              <a:t>希伯来书 </a:t>
            </a:r>
            <a:r>
              <a:rPr lang="en-US" sz="3200" b="1" dirty="0"/>
              <a:t>11:6 </a:t>
            </a:r>
            <a:r>
              <a:rPr lang="zh-CN" altLang="en-US" sz="3200" b="1" dirty="0"/>
              <a:t>）</a:t>
            </a:r>
            <a:endParaRPr lang="en-US" sz="3200"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acBook\Desktop\DOCTRINE AND MINISTRY\R. B THIEME\Definitions and Doctrines\DOCTRINE\Illust\2003 Mechanics of Regeneration.eps"/>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60232" y="457480"/>
            <a:ext cx="7423541" cy="62722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acBook\Desktop\Chinese Ministry\RBT Diagrams\Op Z for unbeliever Common Grace.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33400" y="685800"/>
            <a:ext cx="7793990" cy="572897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3388351" y="1100153"/>
            <a:ext cx="1526523" cy="360747"/>
          </a:xfrm>
          <a:prstGeom prst="rect">
            <a:avLst/>
          </a:prstGeom>
          <a:solidFill>
            <a:schemeClr val="tx1"/>
          </a:solidFill>
        </p:spPr>
        <p:txBody>
          <a:bodyPr vert="horz" wrap="square" lIns="82936" tIns="41469" rIns="82936" bIns="41469" rtlCol="0">
            <a:spAutoFit/>
          </a:bodyPr>
          <a:lstStyle/>
          <a:p>
            <a:pPr algn="ctr"/>
            <a:r>
              <a:rPr lang="zh-CN" altLang="en-US" b="1" dirty="0">
                <a:solidFill>
                  <a:prstClr val="black"/>
                </a:solidFill>
              </a:rPr>
              <a:t>积极意志</a:t>
            </a:r>
            <a:endParaRPr lang="zh-CN" altLang="en-US" b="1" dirty="0">
              <a:solidFill>
                <a:prstClr val="black"/>
              </a:solidFill>
            </a:endParaRPr>
          </a:p>
        </p:txBody>
      </p:sp>
      <p:sp>
        <p:nvSpPr>
          <p:cNvPr id="4" name="文本框 3"/>
          <p:cNvSpPr txBox="1"/>
          <p:nvPr/>
        </p:nvSpPr>
        <p:spPr>
          <a:xfrm>
            <a:off x="3733974" y="5715139"/>
            <a:ext cx="1526523" cy="360747"/>
          </a:xfrm>
          <a:prstGeom prst="rect">
            <a:avLst/>
          </a:prstGeom>
          <a:solidFill>
            <a:schemeClr val="tx1"/>
          </a:solidFill>
        </p:spPr>
        <p:txBody>
          <a:bodyPr vert="horz" wrap="square" lIns="82936" tIns="41469" rIns="82936" bIns="41469" rtlCol="0">
            <a:spAutoFit/>
          </a:bodyPr>
          <a:lstStyle/>
          <a:p>
            <a:pPr algn="ctr"/>
            <a:r>
              <a:rPr lang="zh-CN" altLang="en-US" b="1" dirty="0">
                <a:solidFill>
                  <a:prstClr val="black"/>
                </a:solidFill>
              </a:rPr>
              <a:t>积极意</a:t>
            </a:r>
            <a:r>
              <a:rPr lang="zh-CN" altLang="en-US" b="1" dirty="0" smtClean="0">
                <a:solidFill>
                  <a:prstClr val="black"/>
                </a:solidFill>
              </a:rPr>
              <a:t>志</a:t>
            </a:r>
            <a:endParaRPr lang="zh-CN" altLang="en-US" b="1" dirty="0">
              <a:solidFill>
                <a:prstClr val="black"/>
              </a:solidFill>
            </a:endParaRPr>
          </a:p>
        </p:txBody>
      </p:sp>
      <p:sp>
        <p:nvSpPr>
          <p:cNvPr id="5" name="文本框 4"/>
          <p:cNvSpPr txBox="1"/>
          <p:nvPr/>
        </p:nvSpPr>
        <p:spPr>
          <a:xfrm>
            <a:off x="6477248" y="4648293"/>
            <a:ext cx="1617488" cy="914745"/>
          </a:xfrm>
          <a:prstGeom prst="rect">
            <a:avLst/>
          </a:prstGeom>
          <a:solidFill>
            <a:schemeClr val="tx1"/>
          </a:solidFill>
        </p:spPr>
        <p:txBody>
          <a:bodyPr vert="horz" wrap="square" lIns="82936" tIns="41469" rIns="82936" bIns="41469" rtlCol="0">
            <a:spAutoFit/>
          </a:bodyPr>
          <a:lstStyle/>
          <a:p>
            <a:pPr algn="ctr"/>
            <a:endParaRPr lang="en-US" altLang="zh-CN" b="1" dirty="0">
              <a:solidFill>
                <a:prstClr val="black"/>
              </a:solidFill>
            </a:endParaRPr>
          </a:p>
          <a:p>
            <a:pPr algn="ctr"/>
            <a:r>
              <a:rPr lang="zh-CN" altLang="en-US" b="1" dirty="0">
                <a:solidFill>
                  <a:prstClr val="black"/>
                </a:solidFill>
              </a:rPr>
              <a:t>重生：</a:t>
            </a:r>
            <a:br>
              <a:rPr lang="en-US" altLang="zh-CN" b="1" dirty="0">
                <a:solidFill>
                  <a:prstClr val="black"/>
                </a:solidFill>
              </a:rPr>
            </a:br>
            <a:r>
              <a:rPr lang="zh-CN" altLang="en-US" b="1" dirty="0">
                <a:solidFill>
                  <a:prstClr val="black"/>
                </a:solidFill>
              </a:rPr>
              <a:t>人的灵被造</a:t>
            </a:r>
            <a:endParaRPr lang="en-US" altLang="zh-CN" b="1" dirty="0">
              <a:solidFill>
                <a:prstClr val="black"/>
              </a:solidFill>
            </a:endParaRPr>
          </a:p>
        </p:txBody>
      </p:sp>
      <p:sp>
        <p:nvSpPr>
          <p:cNvPr id="7" name="文本框 3"/>
          <p:cNvSpPr txBox="1"/>
          <p:nvPr/>
        </p:nvSpPr>
        <p:spPr>
          <a:xfrm>
            <a:off x="2971800" y="4835498"/>
            <a:ext cx="3200399" cy="422302"/>
          </a:xfrm>
          <a:prstGeom prst="rect">
            <a:avLst/>
          </a:prstGeom>
          <a:solidFill>
            <a:schemeClr val="tx2">
              <a:lumMod val="75000"/>
            </a:schemeClr>
          </a:solidFill>
        </p:spPr>
        <p:txBody>
          <a:bodyPr vert="horz" wrap="square" lIns="82936" tIns="41469" rIns="82936" bIns="41469" rtlCol="0">
            <a:spAutoFit/>
          </a:bodyPr>
          <a:lstStyle/>
          <a:p>
            <a:pPr algn="ctr"/>
            <a:r>
              <a:rPr lang="zh-CN" altLang="en-US" sz="2200" b="1" dirty="0">
                <a:solidFill>
                  <a:prstClr val="black"/>
                </a:solidFill>
              </a:rPr>
              <a:t>圣</a:t>
            </a:r>
            <a:r>
              <a:rPr lang="zh-CN" altLang="en-US" sz="2200" b="1" dirty="0" smtClean="0">
                <a:solidFill>
                  <a:prstClr val="black"/>
                </a:solidFill>
              </a:rPr>
              <a:t>灵使信心对救赎有效</a:t>
            </a:r>
            <a:endParaRPr lang="zh-CN" altLang="en-US" sz="2200" b="1" dirty="0">
              <a:solidFill>
                <a:prstClr val="black"/>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1"/>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457200" y="1143001"/>
            <a:ext cx="8534400" cy="5509190"/>
          </a:xfrm>
          <a:prstGeom prst="rect">
            <a:avLst/>
          </a:prstGeom>
        </p:spPr>
        <p:txBody>
          <a:bodyPr wrap="square" lIns="91430" tIns="45715" rIns="91430" bIns="45715">
            <a:spAutoFit/>
          </a:bodyPr>
          <a:lstStyle/>
          <a:p>
            <a:pPr algn="ctr"/>
            <a:r>
              <a:rPr lang="en-US" sz="3200" b="1" dirty="0" smtClean="0"/>
              <a:t>Mark 1:15 / </a:t>
            </a:r>
            <a:r>
              <a:rPr lang="zh-CN" altLang="en-US" sz="3200" b="1" dirty="0" smtClean="0"/>
              <a:t>马可福音 </a:t>
            </a:r>
            <a:r>
              <a:rPr lang="en-US" altLang="zh-CN" sz="3200" b="1" dirty="0" smtClean="0"/>
              <a:t>1:15</a:t>
            </a:r>
            <a:endParaRPr lang="en-US" altLang="zh-CN" sz="3200" b="1" dirty="0" smtClean="0"/>
          </a:p>
          <a:p>
            <a:pPr algn="ctr"/>
            <a:endParaRPr lang="en-US" sz="3200" b="1" dirty="0"/>
          </a:p>
          <a:p>
            <a:pPr algn="ctr"/>
            <a:r>
              <a:rPr lang="en-US" sz="3200" b="1" dirty="0" smtClean="0"/>
              <a:t>“…and saying, the time is fulfilled, and the kingdom of God is at hand; repent </a:t>
            </a:r>
            <a:r>
              <a:rPr lang="en-US" altLang="zh-CN" sz="3200" dirty="0"/>
              <a:t>[</a:t>
            </a:r>
            <a:r>
              <a:rPr lang="vi-VN" sz="3200" dirty="0"/>
              <a:t>μετανοέω</a:t>
            </a:r>
            <a:r>
              <a:rPr lang="en-US" sz="3200" dirty="0"/>
              <a:t> / </a:t>
            </a:r>
            <a:r>
              <a:rPr lang="en-US" sz="3200" dirty="0" err="1"/>
              <a:t>metanoeo</a:t>
            </a:r>
            <a:r>
              <a:rPr lang="en-US" sz="3200" dirty="0"/>
              <a:t>] </a:t>
            </a:r>
            <a:r>
              <a:rPr lang="en-US" sz="3200" b="1" dirty="0" smtClean="0"/>
              <a:t>and believe in the Gospel.”</a:t>
            </a:r>
            <a:endParaRPr lang="en-US" sz="3200" b="1" dirty="0" smtClean="0"/>
          </a:p>
          <a:p>
            <a:pPr algn="ctr"/>
            <a:endParaRPr lang="en-US" altLang="zh-CN" sz="3200" b="1" dirty="0"/>
          </a:p>
          <a:p>
            <a:pPr algn="ctr"/>
            <a:r>
              <a:rPr lang="zh-CN" altLang="en-US" sz="3200" b="1" dirty="0"/>
              <a:t>说：「日期满了，神的国近了。你们当悔</a:t>
            </a:r>
            <a:r>
              <a:rPr lang="zh-CN" altLang="en-US" sz="3200" b="1" dirty="0" smtClean="0"/>
              <a:t>改 </a:t>
            </a:r>
            <a:r>
              <a:rPr lang="en-US" altLang="zh-CN" sz="3200" b="1" dirty="0" smtClean="0"/>
              <a:t>[</a:t>
            </a:r>
            <a:r>
              <a:rPr lang="vi-VN" sz="3200" b="1" dirty="0" smtClean="0"/>
              <a:t>μετανοέω</a:t>
            </a:r>
            <a:r>
              <a:rPr lang="en-US" sz="3200" b="1" dirty="0" smtClean="0"/>
              <a:t> / </a:t>
            </a:r>
            <a:r>
              <a:rPr lang="en-US" sz="3200" b="1" dirty="0" err="1" smtClean="0"/>
              <a:t>metanoeo</a:t>
            </a:r>
            <a:r>
              <a:rPr lang="en-US" sz="3200" b="1" dirty="0" smtClean="0"/>
              <a:t>]</a:t>
            </a:r>
            <a:endParaRPr lang="vi-VN" sz="3200" b="1" dirty="0"/>
          </a:p>
          <a:p>
            <a:pPr algn="ctr"/>
            <a:r>
              <a:rPr lang="zh-CN" altLang="en-US" sz="3200" b="1" dirty="0" smtClean="0"/>
              <a:t>，</a:t>
            </a:r>
            <a:r>
              <a:rPr lang="zh-CN" altLang="en-US" sz="3200" b="1" dirty="0"/>
              <a:t>信福音！」 </a:t>
            </a:r>
            <a:endParaRPr lang="zh-CN" altLang="en-US" sz="3200" b="1" dirty="0"/>
          </a:p>
          <a:p>
            <a:pPr algn="ctr"/>
            <a:endParaRPr lang="zh-CN" altLang="en-US" sz="3200" b="1" dirty="0"/>
          </a:p>
          <a:p>
            <a:endParaRPr lang="en-US" sz="3200"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371600" y="465137"/>
            <a:ext cx="7146925" cy="592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1"/>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457200" y="1143001"/>
            <a:ext cx="8534400" cy="5509190"/>
          </a:xfrm>
          <a:prstGeom prst="rect">
            <a:avLst/>
          </a:prstGeom>
        </p:spPr>
        <p:txBody>
          <a:bodyPr wrap="square" lIns="91430" tIns="45715" rIns="91430" bIns="45715">
            <a:spAutoFit/>
          </a:bodyPr>
          <a:lstStyle/>
          <a:p>
            <a:pPr algn="ctr"/>
            <a:r>
              <a:rPr lang="en-US" sz="3200" b="1" dirty="0" smtClean="0"/>
              <a:t>Mark 1:15 / </a:t>
            </a:r>
            <a:r>
              <a:rPr lang="zh-CN" altLang="en-US" sz="3200" b="1" dirty="0" smtClean="0"/>
              <a:t>马可福音 </a:t>
            </a:r>
            <a:r>
              <a:rPr lang="en-US" altLang="zh-CN" sz="3200" b="1" dirty="0" smtClean="0"/>
              <a:t>1:15</a:t>
            </a:r>
            <a:endParaRPr lang="en-US" altLang="zh-CN" sz="3200" b="1" dirty="0" smtClean="0"/>
          </a:p>
          <a:p>
            <a:pPr algn="ctr"/>
            <a:endParaRPr lang="en-US" sz="3200" b="1" dirty="0"/>
          </a:p>
          <a:p>
            <a:pPr algn="ctr"/>
            <a:r>
              <a:rPr lang="en-US" sz="3200" b="1" dirty="0" smtClean="0"/>
              <a:t>“…and saying, the time is fulfilled, and the kingdom of God is at hand; </a:t>
            </a:r>
            <a:r>
              <a:rPr lang="en-US" sz="3200" b="1" strike="sngStrike" dirty="0" smtClean="0"/>
              <a:t>repent</a:t>
            </a:r>
            <a:r>
              <a:rPr lang="en-US" sz="3200" b="1" dirty="0" smtClean="0"/>
              <a:t> </a:t>
            </a:r>
            <a:r>
              <a:rPr lang="en-US" sz="3200" b="1" i="1" dirty="0" smtClean="0"/>
              <a:t>change your thinking </a:t>
            </a:r>
            <a:r>
              <a:rPr lang="en-US" sz="3200" b="1" dirty="0" smtClean="0"/>
              <a:t>and believe in the Gospel.”</a:t>
            </a:r>
            <a:endParaRPr lang="en-US" sz="3200" b="1" dirty="0" smtClean="0"/>
          </a:p>
          <a:p>
            <a:pPr algn="ctr"/>
            <a:endParaRPr lang="en-US" altLang="zh-CN" sz="3200" b="1" dirty="0"/>
          </a:p>
          <a:p>
            <a:pPr algn="ctr"/>
            <a:r>
              <a:rPr lang="zh-CN" altLang="en-US" sz="3200" dirty="0"/>
              <a:t>说：「日期满了，神的国近了。你们</a:t>
            </a:r>
            <a:r>
              <a:rPr lang="zh-CN" altLang="en-US" sz="3200" strike="sngStrike" dirty="0"/>
              <a:t>当悔</a:t>
            </a:r>
            <a:r>
              <a:rPr lang="zh-CN" altLang="en-US" sz="3200" strike="sngStrike" dirty="0" smtClean="0"/>
              <a:t>改</a:t>
            </a:r>
            <a:r>
              <a:rPr lang="zh-CN" altLang="en-US" sz="3200" dirty="0"/>
              <a:t>改变你的思想</a:t>
            </a:r>
            <a:r>
              <a:rPr lang="zh-CN" altLang="en-US" sz="3200" dirty="0" smtClean="0"/>
              <a:t> </a:t>
            </a:r>
            <a:r>
              <a:rPr lang="en-US" altLang="zh-CN" sz="3200" dirty="0" smtClean="0"/>
              <a:t>[</a:t>
            </a:r>
            <a:r>
              <a:rPr lang="vi-VN" sz="3200" dirty="0" smtClean="0"/>
              <a:t>μετανοέω</a:t>
            </a:r>
            <a:r>
              <a:rPr lang="en-US" sz="3200" dirty="0" smtClean="0"/>
              <a:t> / </a:t>
            </a:r>
            <a:r>
              <a:rPr lang="en-US" sz="3200" dirty="0" err="1" smtClean="0"/>
              <a:t>metanoeo</a:t>
            </a:r>
            <a:r>
              <a:rPr lang="en-US" sz="3200" dirty="0" smtClean="0"/>
              <a:t>]</a:t>
            </a:r>
            <a:r>
              <a:rPr lang="zh-CN" altLang="en-US" sz="3200" dirty="0"/>
              <a:t>当悔改</a:t>
            </a:r>
            <a:endParaRPr lang="vi-VN" sz="3200" dirty="0"/>
          </a:p>
          <a:p>
            <a:pPr algn="ctr"/>
            <a:r>
              <a:rPr lang="zh-CN" altLang="en-US" sz="3200" dirty="0" smtClean="0"/>
              <a:t>，</a:t>
            </a:r>
            <a:r>
              <a:rPr lang="zh-CN" altLang="en-US" sz="3200" dirty="0"/>
              <a:t>信福音！」 </a:t>
            </a:r>
            <a:endParaRPr lang="zh-CN" altLang="en-US" sz="3200" dirty="0"/>
          </a:p>
          <a:p>
            <a:pPr algn="ctr"/>
            <a:endParaRPr lang="zh-CN" altLang="en-US" sz="3200" b="1" dirty="0"/>
          </a:p>
          <a:p>
            <a:endParaRPr lang="en-US" sz="3200" b="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sers\MacBook\Desktop\volition symbol.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657600" y="4572000"/>
            <a:ext cx="1600198" cy="44782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5" descr="C:\Users\MacBook\Desktop\volition symbol.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657600" y="3514571"/>
            <a:ext cx="1600199" cy="44782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5" descr="C:\Users\MacBook\Desktop\volition symbol.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657600" y="2362200"/>
            <a:ext cx="1600199" cy="447829"/>
          </a:xfrm>
          <a:prstGeom prst="rect">
            <a:avLst/>
          </a:prstGeom>
          <a:noFill/>
          <a:extLst>
            <a:ext uri="{909E8E84-426E-40DD-AFC4-6F175D3DCCD1}">
              <a14:hiddenFill xmlns:a14="http://schemas.microsoft.com/office/drawing/2010/main">
                <a:solidFill>
                  <a:srgbClr val="FFFFFF"/>
                </a:solidFill>
              </a14:hiddenFill>
            </a:ext>
          </a:extLst>
        </p:spPr>
      </p:pic>
      <p:sp>
        <p:nvSpPr>
          <p:cNvPr id="34" name="Title 1"/>
          <p:cNvSpPr txBox="1"/>
          <p:nvPr/>
        </p:nvSpPr>
        <p:spPr>
          <a:xfrm>
            <a:off x="6477000" y="2109690"/>
            <a:ext cx="2186610" cy="785910"/>
          </a:xfrm>
          <a:prstGeom prst="rect">
            <a:avLst/>
          </a:prstGeom>
          <a:solidFill>
            <a:schemeClr val="accent1">
              <a:lumMod val="40000"/>
              <a:lumOff val="60000"/>
            </a:schemeClr>
          </a:solidFill>
          <a:ln w="25400">
            <a:solidFill>
              <a:schemeClr val="tx1">
                <a:alpha val="98000"/>
              </a:schemeClr>
            </a:solidFill>
          </a:ln>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t>Knowledge of God </a:t>
            </a:r>
            <a:endParaRPr lang="en-US" sz="1400" dirty="0" smtClean="0"/>
          </a:p>
          <a:p>
            <a:r>
              <a:rPr lang="en-US" sz="1400" dirty="0" smtClean="0"/>
              <a:t>and His Plan</a:t>
            </a:r>
            <a:endParaRPr lang="en-US" sz="1400" dirty="0" smtClean="0"/>
          </a:p>
          <a:p>
            <a:r>
              <a:rPr lang="en-US" sz="1400" dirty="0" smtClean="0"/>
              <a:t> (e.g. The 40 Absolutes / 10 Problem Solving Devices etc.)</a:t>
            </a:r>
            <a:endParaRPr lang="en-US" sz="1400" dirty="0" smtClean="0"/>
          </a:p>
        </p:txBody>
      </p:sp>
      <p:cxnSp>
        <p:nvCxnSpPr>
          <p:cNvPr id="6" name="Straight Connector 5"/>
          <p:cNvCxnSpPr/>
          <p:nvPr/>
        </p:nvCxnSpPr>
        <p:spPr>
          <a:xfrm>
            <a:off x="76200" y="3352800"/>
            <a:ext cx="89916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5" name="Title 1"/>
          <p:cNvSpPr txBox="1"/>
          <p:nvPr/>
        </p:nvSpPr>
        <p:spPr>
          <a:xfrm>
            <a:off x="6705600" y="3048000"/>
            <a:ext cx="1749288" cy="765098"/>
          </a:xfrm>
          <a:prstGeom prst="rect">
            <a:avLst/>
          </a:prstGeom>
          <a:solidFill>
            <a:schemeClr val="accent1">
              <a:lumMod val="40000"/>
              <a:lumOff val="60000"/>
            </a:schemeClr>
          </a:solidFill>
          <a:ln w="25400">
            <a:solidFill>
              <a:schemeClr val="tx1">
                <a:alpha val="98000"/>
              </a:schemeClr>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t>40 Absolutes received at Salvation</a:t>
            </a:r>
            <a:endParaRPr lang="en-US" sz="1400" dirty="0"/>
          </a:p>
        </p:txBody>
      </p:sp>
      <p:sp>
        <p:nvSpPr>
          <p:cNvPr id="2" name="Title 1"/>
          <p:cNvSpPr>
            <a:spLocks noGrp="1"/>
          </p:cNvSpPr>
          <p:nvPr>
            <p:ph type="ctrTitle"/>
          </p:nvPr>
        </p:nvSpPr>
        <p:spPr>
          <a:xfrm>
            <a:off x="2743200" y="344831"/>
            <a:ext cx="3581400" cy="493369"/>
          </a:xfrm>
          <a:solidFill>
            <a:schemeClr val="accent1">
              <a:lumMod val="40000"/>
              <a:lumOff val="60000"/>
            </a:schemeClr>
          </a:solidFill>
          <a:ln w="31750">
            <a:solidFill>
              <a:schemeClr val="tx2">
                <a:lumMod val="75000"/>
              </a:schemeClr>
            </a:solidFill>
          </a:ln>
        </p:spPr>
        <p:txBody>
          <a:bodyPr>
            <a:normAutofit/>
          </a:bodyPr>
          <a:lstStyle/>
          <a:p>
            <a:r>
              <a:rPr lang="en-US" sz="2400" b="1" dirty="0" smtClean="0"/>
              <a:t>Life’s Important Decisions</a:t>
            </a:r>
            <a:endParaRPr lang="en-US" sz="2400" b="1" dirty="0"/>
          </a:p>
        </p:txBody>
      </p:sp>
      <p:sp>
        <p:nvSpPr>
          <p:cNvPr id="9" name="Up Arrow 8"/>
          <p:cNvSpPr/>
          <p:nvPr/>
        </p:nvSpPr>
        <p:spPr>
          <a:xfrm>
            <a:off x="4343400" y="5433606"/>
            <a:ext cx="304800" cy="43379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txBox="1"/>
          <p:nvPr/>
        </p:nvSpPr>
        <p:spPr>
          <a:xfrm>
            <a:off x="2590800" y="4873625"/>
            <a:ext cx="3810000" cy="68897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600" b="1" dirty="0" smtClean="0"/>
              <a:t>God Consciousness </a:t>
            </a:r>
            <a:endParaRPr lang="en-US" sz="1600" b="1" dirty="0" smtClean="0"/>
          </a:p>
          <a:p>
            <a:r>
              <a:rPr lang="en-US" sz="1400" dirty="0" smtClean="0"/>
              <a:t>(Jer</a:t>
            </a:r>
            <a:r>
              <a:rPr lang="en-US" sz="1400" dirty="0"/>
              <a:t>. </a:t>
            </a:r>
            <a:r>
              <a:rPr lang="en-US" sz="1400" dirty="0" smtClean="0"/>
              <a:t>33:3; Ps</a:t>
            </a:r>
            <a:r>
              <a:rPr lang="en-US" sz="1400" dirty="0"/>
              <a:t>. </a:t>
            </a:r>
            <a:r>
              <a:rPr lang="en-US" sz="1400" dirty="0" smtClean="0"/>
              <a:t>14:1; Rom. 1:18-23; Acts 17:27)</a:t>
            </a:r>
            <a:endParaRPr lang="en-US" sz="1400" dirty="0"/>
          </a:p>
        </p:txBody>
      </p:sp>
      <p:sp>
        <p:nvSpPr>
          <p:cNvPr id="3" name="Curved Right Arrow 2"/>
          <p:cNvSpPr/>
          <p:nvPr/>
        </p:nvSpPr>
        <p:spPr>
          <a:xfrm>
            <a:off x="2743200" y="4648201"/>
            <a:ext cx="762000" cy="1905000"/>
          </a:xfrm>
          <a:prstGeom prst="curvedRightArrow">
            <a:avLst>
              <a:gd name="adj1" fmla="val 18462"/>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Curved Right Arrow 15"/>
          <p:cNvSpPr/>
          <p:nvPr/>
        </p:nvSpPr>
        <p:spPr>
          <a:xfrm rot="10800000">
            <a:off x="5334001" y="3886199"/>
            <a:ext cx="1371599" cy="830339"/>
          </a:xfrm>
          <a:prstGeom prst="curvedRightArrow">
            <a:avLst>
              <a:gd name="adj1" fmla="val 13281"/>
              <a:gd name="adj2" fmla="val 36057"/>
              <a:gd name="adj3" fmla="val 254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9" name="Picture 5" descr="C:\Users\MacBook\Desktop\volition symbol.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657600" y="1219200"/>
            <a:ext cx="1600198" cy="447829"/>
          </a:xfrm>
          <a:prstGeom prst="rect">
            <a:avLst/>
          </a:prstGeom>
          <a:noFill/>
          <a:extLst>
            <a:ext uri="{909E8E84-426E-40DD-AFC4-6F175D3DCCD1}">
              <a14:hiddenFill xmlns:a14="http://schemas.microsoft.com/office/drawing/2010/main">
                <a:solidFill>
                  <a:srgbClr val="FFFFFF"/>
                </a:solidFill>
              </a14:hiddenFill>
            </a:ext>
          </a:extLst>
        </p:spPr>
      </p:pic>
      <p:sp>
        <p:nvSpPr>
          <p:cNvPr id="20" name="Title 1"/>
          <p:cNvSpPr txBox="1"/>
          <p:nvPr/>
        </p:nvSpPr>
        <p:spPr>
          <a:xfrm>
            <a:off x="2514600" y="2663825"/>
            <a:ext cx="3810000" cy="68897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600" b="1" dirty="0" smtClean="0"/>
              <a:t>Study of Doctrine</a:t>
            </a:r>
            <a:endParaRPr lang="en-US" sz="1600" b="1" dirty="0" smtClean="0"/>
          </a:p>
          <a:p>
            <a:r>
              <a:rPr lang="en-US" sz="1400" dirty="0" smtClean="0"/>
              <a:t>(Rom 12:2; 2 Tim. 2:15)</a:t>
            </a:r>
            <a:endParaRPr lang="en-US" sz="1400" dirty="0"/>
          </a:p>
        </p:txBody>
      </p:sp>
      <p:sp>
        <p:nvSpPr>
          <p:cNvPr id="21" name="Title 1"/>
          <p:cNvSpPr txBox="1"/>
          <p:nvPr/>
        </p:nvSpPr>
        <p:spPr>
          <a:xfrm>
            <a:off x="2590800" y="3806825"/>
            <a:ext cx="3810000" cy="68897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600" b="1" dirty="0" smtClean="0"/>
              <a:t>Gospel Hearing</a:t>
            </a:r>
            <a:endParaRPr lang="en-US" sz="1600" b="1" dirty="0" smtClean="0"/>
          </a:p>
          <a:p>
            <a:r>
              <a:rPr lang="en-US" sz="1400" dirty="0" smtClean="0"/>
              <a:t>(John 3:16; Mar. 1:15; Acts 16:31)</a:t>
            </a:r>
            <a:endParaRPr lang="en-US" sz="1400" dirty="0"/>
          </a:p>
        </p:txBody>
      </p:sp>
      <p:sp>
        <p:nvSpPr>
          <p:cNvPr id="22" name="Title 1"/>
          <p:cNvSpPr txBox="1"/>
          <p:nvPr/>
        </p:nvSpPr>
        <p:spPr>
          <a:xfrm>
            <a:off x="2514600" y="1597025"/>
            <a:ext cx="3810000" cy="688975"/>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600" b="1" dirty="0" smtClean="0"/>
              <a:t>Application of Doctrine </a:t>
            </a:r>
            <a:endParaRPr lang="en-US" sz="1600" b="1" dirty="0" smtClean="0"/>
          </a:p>
          <a:p>
            <a:r>
              <a:rPr lang="en-US" sz="1400" b="1" dirty="0" smtClean="0"/>
              <a:t>to Life and Circumstances</a:t>
            </a:r>
            <a:endParaRPr lang="en-US" sz="1400" b="1" dirty="0" smtClean="0"/>
          </a:p>
          <a:p>
            <a:r>
              <a:rPr lang="en-US" sz="1400" dirty="0" smtClean="0"/>
              <a:t>(James 3:18; 2:20-22)</a:t>
            </a:r>
            <a:endParaRPr lang="en-US" sz="1400" dirty="0"/>
          </a:p>
        </p:txBody>
      </p:sp>
      <p:sp>
        <p:nvSpPr>
          <p:cNvPr id="4" name="TextBox 3"/>
          <p:cNvSpPr txBox="1"/>
          <p:nvPr/>
        </p:nvSpPr>
        <p:spPr>
          <a:xfrm>
            <a:off x="3581400" y="5943600"/>
            <a:ext cx="1828799" cy="538609"/>
          </a:xfrm>
          <a:prstGeom prst="rect">
            <a:avLst/>
          </a:prstGeom>
          <a:solidFill>
            <a:schemeClr val="tx1">
              <a:lumMod val="65000"/>
              <a:lumOff val="35000"/>
            </a:schemeClr>
          </a:solidFill>
          <a:ln w="25400">
            <a:solidFill>
              <a:schemeClr val="tx1"/>
            </a:solidFill>
            <a:prstDash val="sysDash"/>
          </a:ln>
        </p:spPr>
        <p:txBody>
          <a:bodyPr wrap="square" rtlCol="0">
            <a:spAutoFit/>
          </a:bodyPr>
          <a:lstStyle/>
          <a:p>
            <a:pPr algn="ctr"/>
            <a:r>
              <a:rPr lang="en-US" sz="1500" b="1" dirty="0" smtClean="0">
                <a:solidFill>
                  <a:schemeClr val="bg1"/>
                </a:solidFill>
              </a:rPr>
              <a:t>Condemnation</a:t>
            </a:r>
            <a:endParaRPr lang="en-US" sz="1500" b="1" dirty="0" smtClean="0">
              <a:solidFill>
                <a:schemeClr val="bg1"/>
              </a:solidFill>
            </a:endParaRPr>
          </a:p>
          <a:p>
            <a:pPr algn="ctr"/>
            <a:r>
              <a:rPr lang="en-US" sz="1400" dirty="0" smtClean="0">
                <a:solidFill>
                  <a:schemeClr val="bg1"/>
                </a:solidFill>
              </a:rPr>
              <a:t>(John 3:18/Rom. 3:23)</a:t>
            </a:r>
            <a:endParaRPr lang="en-US" sz="1400" dirty="0" smtClean="0">
              <a:solidFill>
                <a:schemeClr val="bg1"/>
              </a:solidFill>
            </a:endParaRPr>
          </a:p>
        </p:txBody>
      </p:sp>
      <p:sp>
        <p:nvSpPr>
          <p:cNvPr id="25" name="Curved Right Arrow 24"/>
          <p:cNvSpPr/>
          <p:nvPr/>
        </p:nvSpPr>
        <p:spPr>
          <a:xfrm rot="10800000">
            <a:off x="5333999" y="2895602"/>
            <a:ext cx="1600200" cy="761998"/>
          </a:xfrm>
          <a:prstGeom prst="curvedRightArrow">
            <a:avLst>
              <a:gd name="adj1" fmla="val 11629"/>
              <a:gd name="adj2" fmla="val 36057"/>
              <a:gd name="adj3" fmla="val 254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itle 1"/>
          <p:cNvSpPr txBox="1"/>
          <p:nvPr/>
        </p:nvSpPr>
        <p:spPr>
          <a:xfrm>
            <a:off x="-76200" y="3124200"/>
            <a:ext cx="2057400" cy="68897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t> </a:t>
            </a:r>
            <a:r>
              <a:rPr lang="en-US" sz="1400" i="1" dirty="0" smtClean="0"/>
              <a:t>Unregenerate: Unsaved</a:t>
            </a:r>
            <a:endParaRPr lang="en-US" sz="1400" i="1" dirty="0"/>
          </a:p>
        </p:txBody>
      </p:sp>
      <p:sp>
        <p:nvSpPr>
          <p:cNvPr id="29" name="Title 1"/>
          <p:cNvSpPr txBox="1"/>
          <p:nvPr/>
        </p:nvSpPr>
        <p:spPr>
          <a:xfrm>
            <a:off x="-762000" y="2892425"/>
            <a:ext cx="3810000" cy="68897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i="1" dirty="0" smtClean="0"/>
              <a:t>Regenerate: Eternal Security</a:t>
            </a:r>
            <a:endParaRPr lang="en-US" sz="1400" i="1" dirty="0"/>
          </a:p>
        </p:txBody>
      </p:sp>
      <p:sp>
        <p:nvSpPr>
          <p:cNvPr id="37" name="Title 1"/>
          <p:cNvSpPr txBox="1"/>
          <p:nvPr/>
        </p:nvSpPr>
        <p:spPr>
          <a:xfrm>
            <a:off x="6347790" y="929383"/>
            <a:ext cx="2415210" cy="1051817"/>
          </a:xfrm>
          <a:prstGeom prst="rect">
            <a:avLst/>
          </a:prstGeom>
          <a:solidFill>
            <a:schemeClr val="accent1">
              <a:lumMod val="40000"/>
              <a:lumOff val="60000"/>
            </a:schemeClr>
          </a:solidFill>
          <a:ln w="25400">
            <a:solidFill>
              <a:schemeClr val="tx1">
                <a:alpha val="98000"/>
              </a:schemeClr>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600" b="1" dirty="0" smtClean="0"/>
              <a:t>Glorification of God</a:t>
            </a:r>
            <a:endParaRPr lang="en-US" sz="1600" b="1" dirty="0" smtClean="0"/>
          </a:p>
          <a:p>
            <a:r>
              <a:rPr lang="en-US" sz="1400" dirty="0" smtClean="0"/>
              <a:t>Escrow Blessings in                      Time and Eternity</a:t>
            </a:r>
            <a:endParaRPr lang="en-US" sz="1400" dirty="0" smtClean="0"/>
          </a:p>
          <a:p>
            <a:r>
              <a:rPr lang="en-US" sz="1400" dirty="0" smtClean="0"/>
              <a:t>(1 Cor. 3:12-14 /James 1:12)</a:t>
            </a:r>
            <a:endParaRPr lang="en-US" sz="1400" dirty="0"/>
          </a:p>
        </p:txBody>
      </p:sp>
      <p:sp>
        <p:nvSpPr>
          <p:cNvPr id="38" name="Title 1"/>
          <p:cNvSpPr txBox="1"/>
          <p:nvPr/>
        </p:nvSpPr>
        <p:spPr>
          <a:xfrm>
            <a:off x="304800" y="914400"/>
            <a:ext cx="2362200" cy="1060821"/>
          </a:xfrm>
          <a:prstGeom prst="rect">
            <a:avLst/>
          </a:prstGeom>
          <a:solidFill>
            <a:schemeClr val="accent1">
              <a:lumMod val="40000"/>
              <a:lumOff val="60000"/>
            </a:schemeClr>
          </a:solidFill>
          <a:ln w="15875">
            <a:solidFill>
              <a:schemeClr val="tx1"/>
            </a:solidFill>
            <a:prstDash val="sysDash"/>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300" i="1" dirty="0" smtClean="0"/>
              <a:t>      Knowledge</a:t>
            </a:r>
            <a:r>
              <a:rPr lang="en-US" sz="1300" dirty="0" smtClean="0"/>
              <a:t> of God’s plan </a:t>
            </a:r>
            <a:endParaRPr lang="en-US" sz="1300" dirty="0" smtClean="0"/>
          </a:p>
          <a:p>
            <a:pPr algn="l"/>
            <a:r>
              <a:rPr lang="en-US" sz="1300" dirty="0" smtClean="0"/>
              <a:t>  + (Greater) Arrogance </a:t>
            </a:r>
            <a:endParaRPr lang="en-US" sz="1300" dirty="0" smtClean="0"/>
          </a:p>
          <a:p>
            <a:pPr algn="l"/>
            <a:r>
              <a:rPr lang="en-US" sz="1000" dirty="0" smtClean="0"/>
              <a:t>                   (i.e. refusal to apply)</a:t>
            </a:r>
            <a:endParaRPr lang="en-US" sz="1000" dirty="0" smtClean="0"/>
          </a:p>
          <a:p>
            <a:pPr algn="l"/>
            <a:r>
              <a:rPr lang="en-US" sz="1300" dirty="0" smtClean="0"/>
              <a:t>  = (Greater) Self Induced Misery   </a:t>
            </a:r>
            <a:endParaRPr lang="en-US" sz="1300" dirty="0" smtClean="0"/>
          </a:p>
          <a:p>
            <a:pPr algn="l"/>
            <a:r>
              <a:rPr lang="en-US" sz="1300" dirty="0"/>
              <a:t> </a:t>
            </a:r>
            <a:r>
              <a:rPr lang="en-US" sz="1300" dirty="0" smtClean="0"/>
              <a:t>     and Divine Discipline</a:t>
            </a:r>
            <a:endParaRPr lang="en-US" sz="1300" dirty="0"/>
          </a:p>
        </p:txBody>
      </p:sp>
      <p:sp>
        <p:nvSpPr>
          <p:cNvPr id="40" name="Title 1"/>
          <p:cNvSpPr txBox="1"/>
          <p:nvPr/>
        </p:nvSpPr>
        <p:spPr>
          <a:xfrm>
            <a:off x="304800" y="2282825"/>
            <a:ext cx="2362200" cy="841375"/>
          </a:xfrm>
          <a:prstGeom prst="rect">
            <a:avLst/>
          </a:prstGeom>
          <a:solidFill>
            <a:schemeClr val="accent1">
              <a:lumMod val="40000"/>
              <a:lumOff val="60000"/>
            </a:schemeClr>
          </a:solidFill>
          <a:ln w="15875">
            <a:solidFill>
              <a:schemeClr val="tx1"/>
            </a:solidFill>
            <a:prstDash val="sysDash"/>
          </a:ln>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400" dirty="0" smtClean="0"/>
              <a:t>     Ignorance of God’s plan </a:t>
            </a:r>
            <a:endParaRPr lang="en-US" sz="1400" dirty="0"/>
          </a:p>
          <a:p>
            <a:pPr algn="l"/>
            <a:r>
              <a:rPr lang="en-US" sz="1400" dirty="0" smtClean="0"/>
              <a:t>  + Arrogance</a:t>
            </a:r>
            <a:endParaRPr lang="en-US" sz="1400" dirty="0" smtClean="0"/>
          </a:p>
          <a:p>
            <a:pPr algn="l"/>
            <a:r>
              <a:rPr lang="en-US" sz="1400" dirty="0" smtClean="0"/>
              <a:t>  = Self Induced Misery</a:t>
            </a:r>
            <a:endParaRPr lang="en-US" sz="1400" dirty="0" smtClean="0"/>
          </a:p>
          <a:p>
            <a:pPr algn="l"/>
            <a:r>
              <a:rPr lang="en-US" sz="1400" smtClean="0"/>
              <a:t>     and </a:t>
            </a:r>
            <a:r>
              <a:rPr lang="en-US" sz="1400" dirty="0" smtClean="0"/>
              <a:t>Divine Discipline</a:t>
            </a:r>
            <a:endParaRPr lang="en-US" sz="1400" dirty="0"/>
          </a:p>
        </p:txBody>
      </p:sp>
      <p:sp>
        <p:nvSpPr>
          <p:cNvPr id="41" name="Left Arrow 40"/>
          <p:cNvSpPr/>
          <p:nvPr/>
        </p:nvSpPr>
        <p:spPr>
          <a:xfrm flipH="1">
            <a:off x="5334000" y="1219200"/>
            <a:ext cx="1143000" cy="19279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6705600" y="5638800"/>
            <a:ext cx="2133601" cy="1015663"/>
          </a:xfrm>
          <a:prstGeom prst="rect">
            <a:avLst/>
          </a:prstGeom>
          <a:solidFill>
            <a:schemeClr val="tx1"/>
          </a:solidFill>
        </p:spPr>
        <p:txBody>
          <a:bodyPr wrap="square" rtlCol="0">
            <a:spAutoFit/>
          </a:bodyPr>
          <a:lstStyle/>
          <a:p>
            <a:pPr algn="ctr"/>
            <a:r>
              <a:rPr lang="en-US" sz="1600" b="1" dirty="0" smtClean="0">
                <a:solidFill>
                  <a:schemeClr val="bg1"/>
                </a:solidFill>
              </a:rPr>
              <a:t>The Great White </a:t>
            </a:r>
            <a:endParaRPr lang="en-US" sz="1600" b="1" dirty="0" smtClean="0">
              <a:solidFill>
                <a:schemeClr val="bg1"/>
              </a:solidFill>
            </a:endParaRPr>
          </a:p>
          <a:p>
            <a:pPr algn="ctr"/>
            <a:r>
              <a:rPr lang="en-US" sz="1600" b="1" dirty="0" smtClean="0">
                <a:solidFill>
                  <a:schemeClr val="bg1"/>
                </a:solidFill>
              </a:rPr>
              <a:t>Throne Judgment</a:t>
            </a:r>
            <a:endParaRPr lang="en-US" sz="1600" b="1" dirty="0" smtClean="0">
              <a:solidFill>
                <a:schemeClr val="bg1"/>
              </a:solidFill>
            </a:endParaRPr>
          </a:p>
          <a:p>
            <a:pPr algn="ctr"/>
            <a:r>
              <a:rPr lang="en-US" sz="1400" dirty="0" smtClean="0">
                <a:solidFill>
                  <a:schemeClr val="bg1"/>
                </a:solidFill>
              </a:rPr>
              <a:t> </a:t>
            </a:r>
            <a:r>
              <a:rPr lang="en-US" sz="1400" dirty="0">
                <a:solidFill>
                  <a:schemeClr val="bg1"/>
                </a:solidFill>
              </a:rPr>
              <a:t>C</a:t>
            </a:r>
            <a:r>
              <a:rPr lang="en-US" sz="1400" dirty="0" smtClean="0">
                <a:solidFill>
                  <a:schemeClr val="bg1"/>
                </a:solidFill>
              </a:rPr>
              <a:t>ast into the lake of fire </a:t>
            </a:r>
            <a:endParaRPr lang="en-US" sz="1400" dirty="0" smtClean="0">
              <a:solidFill>
                <a:schemeClr val="bg1"/>
              </a:solidFill>
            </a:endParaRPr>
          </a:p>
          <a:p>
            <a:pPr algn="ctr"/>
            <a:r>
              <a:rPr lang="en-US" sz="1400" dirty="0" smtClean="0">
                <a:solidFill>
                  <a:schemeClr val="bg1"/>
                </a:solidFill>
              </a:rPr>
              <a:t> (Matt. 25:41; Rev. 20:15)</a:t>
            </a:r>
            <a:endParaRPr lang="en-US" sz="1400" dirty="0">
              <a:solidFill>
                <a:schemeClr val="bg1"/>
              </a:solidFill>
            </a:endParaRPr>
          </a:p>
        </p:txBody>
      </p:sp>
      <p:sp>
        <p:nvSpPr>
          <p:cNvPr id="31" name="Left Arrow 30"/>
          <p:cNvSpPr/>
          <p:nvPr/>
        </p:nvSpPr>
        <p:spPr>
          <a:xfrm>
            <a:off x="2438400" y="2362200"/>
            <a:ext cx="1066801" cy="18589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Left Arrow 46"/>
          <p:cNvSpPr/>
          <p:nvPr/>
        </p:nvSpPr>
        <p:spPr>
          <a:xfrm>
            <a:off x="2438400" y="1219200"/>
            <a:ext cx="1066800" cy="18589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urved Right Arrow 29"/>
          <p:cNvSpPr/>
          <p:nvPr/>
        </p:nvSpPr>
        <p:spPr>
          <a:xfrm>
            <a:off x="2438400" y="3581400"/>
            <a:ext cx="1066800" cy="2743199"/>
          </a:xfrm>
          <a:prstGeom prst="curvedRightArrow">
            <a:avLst>
              <a:gd name="adj1" fmla="val 13640"/>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a:off x="228600" y="6397823"/>
            <a:ext cx="2133600" cy="307777"/>
          </a:xfrm>
          <a:prstGeom prst="rect">
            <a:avLst/>
          </a:prstGeom>
          <a:noFill/>
        </p:spPr>
        <p:txBody>
          <a:bodyPr wrap="square" rtlCol="0">
            <a:spAutoFit/>
          </a:bodyPr>
          <a:lstStyle/>
          <a:p>
            <a:r>
              <a:rPr lang="en-US" sz="1400" dirty="0" smtClean="0"/>
              <a:t>www.ibdoctrine.com</a:t>
            </a:r>
            <a:endParaRPr lang="en-US" sz="1400" dirty="0"/>
          </a:p>
        </p:txBody>
      </p:sp>
      <p:sp>
        <p:nvSpPr>
          <p:cNvPr id="39" name="Left Arrow 38"/>
          <p:cNvSpPr/>
          <p:nvPr/>
        </p:nvSpPr>
        <p:spPr>
          <a:xfrm rot="10800000">
            <a:off x="2438401" y="2892424"/>
            <a:ext cx="1040131" cy="18589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Left Arrow 42"/>
          <p:cNvSpPr/>
          <p:nvPr/>
        </p:nvSpPr>
        <p:spPr>
          <a:xfrm rot="10800000">
            <a:off x="2438401" y="1752601"/>
            <a:ext cx="990600" cy="18589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Left Arrow 41"/>
          <p:cNvSpPr/>
          <p:nvPr/>
        </p:nvSpPr>
        <p:spPr>
          <a:xfrm flipH="1">
            <a:off x="5486399" y="5908104"/>
            <a:ext cx="1219199" cy="609600"/>
          </a:xfrm>
          <a:prstGeom prst="leftArrow">
            <a:avLst/>
          </a:prstGeom>
          <a:solidFill>
            <a:schemeClr val="tx1"/>
          </a:solidFill>
          <a:ln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410200" y="6031468"/>
            <a:ext cx="990599" cy="369332"/>
          </a:xfrm>
          <a:prstGeom prst="rect">
            <a:avLst/>
          </a:prstGeom>
          <a:noFill/>
        </p:spPr>
        <p:txBody>
          <a:bodyPr wrap="square" rtlCol="0">
            <a:spAutoFit/>
          </a:bodyPr>
          <a:lstStyle/>
          <a:p>
            <a:pPr algn="ctr"/>
            <a:r>
              <a:rPr lang="en-US" sz="900" dirty="0" smtClean="0">
                <a:solidFill>
                  <a:schemeClr val="bg1"/>
                </a:solidFill>
              </a:rPr>
              <a:t>Physical Death / </a:t>
            </a:r>
            <a:endParaRPr lang="en-US" sz="900" dirty="0" smtClean="0">
              <a:solidFill>
                <a:schemeClr val="bg1"/>
              </a:solidFill>
            </a:endParaRPr>
          </a:p>
          <a:p>
            <a:pPr algn="ctr"/>
            <a:r>
              <a:rPr lang="en-US" sz="900" dirty="0" smtClean="0">
                <a:solidFill>
                  <a:schemeClr val="bg1"/>
                </a:solidFill>
              </a:rPr>
              <a:t>Torments</a:t>
            </a:r>
            <a:endParaRPr lang="en-US" sz="900" dirty="0">
              <a:solidFill>
                <a:schemeClr val="bg1"/>
              </a:solidFill>
            </a:endParaRPr>
          </a:p>
        </p:txBody>
      </p:sp>
      <p:sp>
        <p:nvSpPr>
          <p:cNvPr id="32" name="Curved Right Arrow 31"/>
          <p:cNvSpPr/>
          <p:nvPr/>
        </p:nvSpPr>
        <p:spPr>
          <a:xfrm rot="10800000">
            <a:off x="5333997" y="1752599"/>
            <a:ext cx="1371599" cy="750045"/>
          </a:xfrm>
          <a:prstGeom prst="curvedRightArrow">
            <a:avLst>
              <a:gd name="adj1" fmla="val 14913"/>
              <a:gd name="adj2" fmla="val 36057"/>
              <a:gd name="adj3" fmla="val 254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extBox 11"/>
          <p:cNvSpPr txBox="1"/>
          <p:nvPr/>
        </p:nvSpPr>
        <p:spPr>
          <a:xfrm>
            <a:off x="228600" y="5791200"/>
            <a:ext cx="1676400" cy="430887"/>
          </a:xfrm>
          <a:prstGeom prst="rect">
            <a:avLst/>
          </a:prstGeom>
          <a:solidFill>
            <a:schemeClr val="accent5">
              <a:lumMod val="20000"/>
              <a:lumOff val="80000"/>
            </a:schemeClr>
          </a:solidFill>
          <a:ln>
            <a:solidFill>
              <a:schemeClr val="tx1"/>
            </a:solidFill>
          </a:ln>
        </p:spPr>
        <p:txBody>
          <a:bodyPr wrap="square" rtlCol="0">
            <a:spAutoFit/>
          </a:bodyPr>
          <a:lstStyle/>
          <a:p>
            <a:r>
              <a:rPr lang="en-US" sz="1100" dirty="0" smtClean="0"/>
              <a:t>“-V” = “Negative Volition”</a:t>
            </a:r>
            <a:endParaRPr lang="en-US" sz="1100" dirty="0" smtClean="0"/>
          </a:p>
          <a:p>
            <a:r>
              <a:rPr lang="en-US" sz="1100" dirty="0" smtClean="0"/>
              <a:t>“V+” = “Positive Volition”</a:t>
            </a:r>
            <a:endParaRPr lang="en-US" sz="11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66800" y="1524000"/>
            <a:ext cx="7467600" cy="3539430"/>
          </a:xfrm>
          <a:prstGeom prst="rect">
            <a:avLst/>
          </a:prstGeom>
        </p:spPr>
        <p:txBody>
          <a:bodyPr wrap="square" lIns="91430" tIns="45715" rIns="91430" bIns="45715">
            <a:spAutoFit/>
          </a:bodyPr>
          <a:lstStyle/>
          <a:p>
            <a:pPr algn="ctr"/>
            <a:r>
              <a:rPr lang="zh-CN" altLang="en-US" sz="2800" b="1" dirty="0"/>
              <a:t>约翰一书</a:t>
            </a:r>
            <a:r>
              <a:rPr lang="en-US" sz="2800" b="1" dirty="0"/>
              <a:t>  1</a:t>
            </a:r>
            <a:r>
              <a:rPr lang="zh-CN" altLang="en-US" sz="2800" b="1" dirty="0"/>
              <a:t>：</a:t>
            </a:r>
            <a:r>
              <a:rPr lang="en-US" sz="2800" b="1" dirty="0"/>
              <a:t>9 / 1 John 1:9 </a:t>
            </a:r>
            <a:endParaRPr lang="en-US" sz="2800" b="1" dirty="0"/>
          </a:p>
          <a:p>
            <a:endParaRPr lang="en-US" sz="2800" dirty="0"/>
          </a:p>
          <a:p>
            <a:r>
              <a:rPr lang="zh-CN" altLang="en-US" sz="2800" b="1" dirty="0"/>
              <a:t>我们若认自己的罪，神是信实的，是公义的，因此必要赦免我们的罪，洗净我们一切的不义。</a:t>
            </a:r>
            <a:endParaRPr lang="en-US" altLang="zh-CN" sz="2800" b="1" dirty="0"/>
          </a:p>
          <a:p>
            <a:endParaRPr lang="en-US" sz="2800" b="1" dirty="0"/>
          </a:p>
          <a:p>
            <a:r>
              <a:rPr lang="en-US" sz="2800" b="1" dirty="0"/>
              <a:t>If we name our sins, He is faithful and just to forgive us our sins, and to cleanse us from all unrighteousness. </a:t>
            </a:r>
            <a:endParaRPr lang="en-US" sz="28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sers\MacBook\Desktop\volition symbol.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727938" y="4495801"/>
            <a:ext cx="1477106" cy="44782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5" descr="C:\Users\MacBook\Desktop\volition symbol.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727940" y="3514573"/>
            <a:ext cx="1477107" cy="44782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5" descr="C:\Users\MacBook\Desktop\volition symbol.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727940" y="2362202"/>
            <a:ext cx="1477107" cy="447829"/>
          </a:xfrm>
          <a:prstGeom prst="rect">
            <a:avLst/>
          </a:prstGeom>
          <a:noFill/>
          <a:extLst>
            <a:ext uri="{909E8E84-426E-40DD-AFC4-6F175D3DCCD1}">
              <a14:hiddenFill xmlns:a14="http://schemas.microsoft.com/office/drawing/2010/main">
                <a:solidFill>
                  <a:srgbClr val="FFFFFF"/>
                </a:solidFill>
              </a14:hiddenFill>
            </a:ext>
          </a:extLst>
        </p:spPr>
      </p:pic>
      <p:sp>
        <p:nvSpPr>
          <p:cNvPr id="34" name="Title 1"/>
          <p:cNvSpPr txBox="1"/>
          <p:nvPr/>
        </p:nvSpPr>
        <p:spPr>
          <a:xfrm>
            <a:off x="6330462" y="2109690"/>
            <a:ext cx="2180490" cy="865208"/>
          </a:xfrm>
          <a:prstGeom prst="rect">
            <a:avLst/>
          </a:prstGeom>
          <a:solidFill>
            <a:schemeClr val="accent1">
              <a:lumMod val="40000"/>
              <a:lumOff val="60000"/>
            </a:schemeClr>
          </a:solidFill>
          <a:ln w="25400">
            <a:solidFill>
              <a:schemeClr val="tx1">
                <a:alpha val="98000"/>
              </a:schemeClr>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200" dirty="0" smtClean="0">
                <a:latin typeface="等线" panose="02010600030101010101" pitchFamily="2" charset="-122"/>
                <a:ea typeface="等线" panose="02010600030101010101" pitchFamily="2" charset="-122"/>
              </a:rPr>
              <a:t>对</a:t>
            </a:r>
            <a:r>
              <a:rPr lang="zh-CN" altLang="en-US" sz="1200" dirty="0">
                <a:latin typeface="等线" panose="02010600030101010101" pitchFamily="2" charset="-122"/>
                <a:ea typeface="等线" panose="02010600030101010101" pitchFamily="2" charset="-122"/>
              </a:rPr>
              <a:t>神和神的计划的了解</a:t>
            </a:r>
            <a:endParaRPr lang="en-US" altLang="zh-CN" sz="1200" dirty="0">
              <a:latin typeface="等线" panose="02010600030101010101" pitchFamily="2" charset="-122"/>
              <a:ea typeface="等线" panose="02010600030101010101" pitchFamily="2" charset="-122"/>
            </a:endParaRPr>
          </a:p>
          <a:p>
            <a:r>
              <a:rPr lang="zh-CN" altLang="en-US" sz="1200" dirty="0">
                <a:latin typeface="等线" panose="02010600030101010101" pitchFamily="2" charset="-122"/>
                <a:ea typeface="等线" panose="02010600030101010101" pitchFamily="2" charset="-122"/>
              </a:rPr>
              <a:t>（例如：</a:t>
            </a:r>
            <a:r>
              <a:rPr lang="en-US" altLang="zh-CN" sz="1200" dirty="0">
                <a:latin typeface="等线" panose="02010600030101010101" pitchFamily="2" charset="-122"/>
                <a:ea typeface="等线" panose="02010600030101010101" pitchFamily="2" charset="-122"/>
              </a:rPr>
              <a:t>40</a:t>
            </a:r>
            <a:r>
              <a:rPr lang="zh-CN" altLang="en-US" sz="1200" dirty="0">
                <a:latin typeface="等线" panose="02010600030101010101" pitchFamily="2" charset="-122"/>
                <a:ea typeface="等线" panose="02010600030101010101" pitchFamily="2" charset="-122"/>
              </a:rPr>
              <a:t>个绝对</a:t>
            </a:r>
            <a:r>
              <a:rPr lang="en-US" altLang="zh-CN" sz="1200" dirty="0">
                <a:latin typeface="等线" panose="02010600030101010101" pitchFamily="2" charset="-122"/>
                <a:ea typeface="等线" panose="02010600030101010101" pitchFamily="2" charset="-122"/>
              </a:rPr>
              <a:t>/10</a:t>
            </a:r>
            <a:r>
              <a:rPr lang="zh-CN" altLang="en-US" sz="1200" dirty="0">
                <a:latin typeface="等线" panose="02010600030101010101" pitchFamily="2" charset="-122"/>
                <a:ea typeface="等线" panose="02010600030101010101" pitchFamily="2" charset="-122"/>
              </a:rPr>
              <a:t>个问题解决方法等）</a:t>
            </a:r>
            <a:endParaRPr lang="en-US" sz="1200" dirty="0">
              <a:latin typeface="等线" panose="02010600030101010101" pitchFamily="2" charset="-122"/>
              <a:ea typeface="等线" panose="02010600030101010101" pitchFamily="2" charset="-122"/>
            </a:endParaRPr>
          </a:p>
        </p:txBody>
      </p:sp>
      <p:cxnSp>
        <p:nvCxnSpPr>
          <p:cNvPr id="6" name="Straight Connector 5"/>
          <p:cNvCxnSpPr/>
          <p:nvPr/>
        </p:nvCxnSpPr>
        <p:spPr>
          <a:xfrm>
            <a:off x="422031" y="3352800"/>
            <a:ext cx="8299938"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5" name="Title 1"/>
          <p:cNvSpPr txBox="1"/>
          <p:nvPr/>
        </p:nvSpPr>
        <p:spPr>
          <a:xfrm>
            <a:off x="6541477" y="3048000"/>
            <a:ext cx="1614727" cy="765098"/>
          </a:xfrm>
          <a:prstGeom prst="rect">
            <a:avLst/>
          </a:prstGeom>
          <a:solidFill>
            <a:schemeClr val="accent1">
              <a:lumMod val="40000"/>
              <a:lumOff val="60000"/>
            </a:schemeClr>
          </a:solidFill>
          <a:ln w="25400">
            <a:solidFill>
              <a:schemeClr val="tx1">
                <a:alpha val="98000"/>
              </a:schemeClr>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400" dirty="0" smtClean="0">
                <a:latin typeface="等线" panose="02010600030101010101" pitchFamily="2" charset="-122"/>
                <a:ea typeface="等线" panose="02010600030101010101" pitchFamily="2" charset="-122"/>
              </a:rPr>
              <a:t>在</a:t>
            </a:r>
            <a:r>
              <a:rPr lang="zh-CN" altLang="en-US" sz="1400" dirty="0">
                <a:latin typeface="等线" panose="02010600030101010101" pitchFamily="2" charset="-122"/>
                <a:ea typeface="等线" panose="02010600030101010101" pitchFamily="2" charset="-122"/>
              </a:rPr>
              <a:t>得救时所得的</a:t>
            </a:r>
            <a:br>
              <a:rPr lang="en-US" altLang="zh-CN" sz="1400" dirty="0">
                <a:latin typeface="等线" panose="02010600030101010101" pitchFamily="2" charset="-122"/>
                <a:ea typeface="等线" panose="02010600030101010101" pitchFamily="2" charset="-122"/>
              </a:rPr>
            </a:br>
            <a:r>
              <a:rPr lang="zh-CN" altLang="en-US" sz="1400" dirty="0">
                <a:latin typeface="等线" panose="02010600030101010101" pitchFamily="2" charset="-122"/>
                <a:ea typeface="等线" panose="02010600030101010101" pitchFamily="2" charset="-122"/>
              </a:rPr>
              <a:t>四十个绝对</a:t>
            </a:r>
            <a:endParaRPr lang="en-US" sz="1400" dirty="0">
              <a:latin typeface="等线" panose="02010600030101010101" pitchFamily="2" charset="-122"/>
              <a:ea typeface="等线" panose="02010600030101010101" pitchFamily="2" charset="-122"/>
            </a:endParaRPr>
          </a:p>
        </p:txBody>
      </p:sp>
      <p:sp>
        <p:nvSpPr>
          <p:cNvPr id="2" name="Title 1"/>
          <p:cNvSpPr>
            <a:spLocks noGrp="1"/>
          </p:cNvSpPr>
          <p:nvPr>
            <p:ph type="ctrTitle"/>
          </p:nvPr>
        </p:nvSpPr>
        <p:spPr>
          <a:xfrm>
            <a:off x="2481565" y="113122"/>
            <a:ext cx="4031315" cy="711986"/>
          </a:xfrm>
          <a:solidFill>
            <a:schemeClr val="accent1">
              <a:lumMod val="40000"/>
              <a:lumOff val="60000"/>
            </a:schemeClr>
          </a:solidFill>
          <a:ln w="31750">
            <a:solidFill>
              <a:schemeClr val="tx2">
                <a:lumMod val="75000"/>
              </a:schemeClr>
            </a:solidFill>
          </a:ln>
        </p:spPr>
        <p:txBody>
          <a:bodyPr>
            <a:normAutofit/>
          </a:bodyPr>
          <a:lstStyle/>
          <a:p>
            <a:r>
              <a:rPr lang="zh-CN" altLang="en-US" sz="2400" b="1" dirty="0" smtClean="0">
                <a:latin typeface="等线" panose="02010600030101010101" pitchFamily="2" charset="-122"/>
                <a:ea typeface="等线" panose="02010600030101010101" pitchFamily="2" charset="-122"/>
              </a:rPr>
              <a:t>人</a:t>
            </a:r>
            <a:r>
              <a:rPr lang="zh-CN" altLang="en-US" sz="2400" b="1" dirty="0">
                <a:latin typeface="等线" panose="02010600030101010101" pitchFamily="2" charset="-122"/>
                <a:ea typeface="等线" panose="02010600030101010101" pitchFamily="2" charset="-122"/>
              </a:rPr>
              <a:t>生中的重要决定</a:t>
            </a:r>
            <a:endParaRPr lang="en-US" sz="2400" b="1" dirty="0">
              <a:latin typeface="等线" panose="02010600030101010101" pitchFamily="2" charset="-122"/>
              <a:ea typeface="等线" panose="02010600030101010101" pitchFamily="2" charset="-122"/>
            </a:endParaRPr>
          </a:p>
        </p:txBody>
      </p:sp>
      <p:sp>
        <p:nvSpPr>
          <p:cNvPr id="9" name="Up Arrow 8"/>
          <p:cNvSpPr/>
          <p:nvPr/>
        </p:nvSpPr>
        <p:spPr>
          <a:xfrm>
            <a:off x="4360985" y="5509806"/>
            <a:ext cx="281354" cy="43379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txBox="1"/>
          <p:nvPr/>
        </p:nvSpPr>
        <p:spPr>
          <a:xfrm>
            <a:off x="2743200" y="4876801"/>
            <a:ext cx="3516923" cy="688975"/>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500" b="1" dirty="0" smtClean="0">
                <a:latin typeface="等线" panose="02010600030101010101" pitchFamily="2" charset="-122"/>
                <a:ea typeface="等线" panose="02010600030101010101" pitchFamily="2" charset="-122"/>
              </a:rPr>
              <a:t>认</a:t>
            </a:r>
            <a:r>
              <a:rPr lang="zh-CN" altLang="en-US" sz="1500" b="1" dirty="0">
                <a:latin typeface="等线" panose="02010600030101010101" pitchFamily="2" charset="-122"/>
                <a:ea typeface="等线" panose="02010600030101010101" pitchFamily="2" charset="-122"/>
              </a:rPr>
              <a:t>识到神的存在的那一刻</a:t>
            </a:r>
            <a:endParaRPr lang="en-US" altLang="zh-CN" sz="1500" b="1" dirty="0">
              <a:latin typeface="等线" panose="02010600030101010101" pitchFamily="2" charset="-122"/>
              <a:ea typeface="等线" panose="02010600030101010101" pitchFamily="2" charset="-122"/>
            </a:endParaRPr>
          </a:p>
          <a:p>
            <a:r>
              <a:rPr lang="zh-CN" altLang="en-US" sz="1400" dirty="0">
                <a:latin typeface="等线" panose="02010600030101010101" pitchFamily="2" charset="-122"/>
                <a:ea typeface="等线" panose="02010600030101010101" pitchFamily="2" charset="-122"/>
              </a:rPr>
              <a:t>（耶利米书 </a:t>
            </a:r>
            <a:r>
              <a:rPr lang="en-US" altLang="zh-CN" sz="1400" dirty="0">
                <a:latin typeface="等线" panose="02010600030101010101" pitchFamily="2" charset="-122"/>
                <a:ea typeface="等线" panose="02010600030101010101" pitchFamily="2" charset="-122"/>
              </a:rPr>
              <a:t>33:3</a:t>
            </a:r>
            <a:r>
              <a:rPr lang="zh-CN" altLang="en-US" sz="1400" dirty="0">
                <a:latin typeface="等线" panose="02010600030101010101" pitchFamily="2" charset="-122"/>
                <a:ea typeface="等线" panose="02010600030101010101" pitchFamily="2" charset="-122"/>
              </a:rPr>
              <a:t>；诗篇 </a:t>
            </a:r>
            <a:r>
              <a:rPr lang="en-US" altLang="zh-CN" sz="1400" dirty="0">
                <a:latin typeface="等线" panose="02010600030101010101" pitchFamily="2" charset="-122"/>
                <a:ea typeface="等线" panose="02010600030101010101" pitchFamily="2" charset="-122"/>
              </a:rPr>
              <a:t>14:1</a:t>
            </a:r>
            <a:r>
              <a:rPr lang="zh-CN" altLang="en-US" sz="1400" dirty="0" smtClean="0">
                <a:latin typeface="等线" panose="02010600030101010101" pitchFamily="2" charset="-122"/>
                <a:ea typeface="等线" panose="02010600030101010101" pitchFamily="2" charset="-122"/>
              </a:rPr>
              <a:t>；</a:t>
            </a:r>
            <a:endParaRPr lang="en-US" altLang="zh-CN" sz="1400" dirty="0" smtClean="0">
              <a:latin typeface="等线" panose="02010600030101010101" pitchFamily="2" charset="-122"/>
              <a:ea typeface="等线" panose="02010600030101010101" pitchFamily="2" charset="-122"/>
            </a:endParaRPr>
          </a:p>
          <a:p>
            <a:r>
              <a:rPr lang="zh-CN" altLang="en-US" sz="1400" dirty="0" smtClean="0">
                <a:latin typeface="等线" panose="02010600030101010101" pitchFamily="2" charset="-122"/>
                <a:ea typeface="等线" panose="02010600030101010101" pitchFamily="2" charset="-122"/>
              </a:rPr>
              <a:t>罗</a:t>
            </a:r>
            <a:r>
              <a:rPr lang="zh-CN" altLang="en-US" sz="1400" dirty="0">
                <a:latin typeface="等线" panose="02010600030101010101" pitchFamily="2" charset="-122"/>
                <a:ea typeface="等线" panose="02010600030101010101" pitchFamily="2" charset="-122"/>
              </a:rPr>
              <a:t>马书 </a:t>
            </a:r>
            <a:r>
              <a:rPr lang="en-US" altLang="zh-CN" sz="1400" dirty="0">
                <a:latin typeface="等线" panose="02010600030101010101" pitchFamily="2" charset="-122"/>
                <a:ea typeface="等线" panose="02010600030101010101" pitchFamily="2" charset="-122"/>
              </a:rPr>
              <a:t>1:18-23</a:t>
            </a:r>
            <a:r>
              <a:rPr lang="zh-CN" altLang="en-US" sz="1400" dirty="0">
                <a:latin typeface="等线" panose="02010600030101010101" pitchFamily="2" charset="-122"/>
                <a:ea typeface="等线" panose="02010600030101010101" pitchFamily="2" charset="-122"/>
              </a:rPr>
              <a:t>；使徒行传 </a:t>
            </a:r>
            <a:r>
              <a:rPr lang="en-US" altLang="zh-CN" sz="1400" dirty="0">
                <a:latin typeface="等线" panose="02010600030101010101" pitchFamily="2" charset="-122"/>
                <a:ea typeface="等线" panose="02010600030101010101" pitchFamily="2" charset="-122"/>
              </a:rPr>
              <a:t>17:27</a:t>
            </a:r>
            <a:r>
              <a:rPr lang="zh-CN" altLang="en-US" sz="1400" dirty="0">
                <a:latin typeface="等线" panose="02010600030101010101" pitchFamily="2" charset="-122"/>
                <a:ea typeface="等线" panose="02010600030101010101" pitchFamily="2" charset="-122"/>
              </a:rPr>
              <a:t>）</a:t>
            </a:r>
            <a:endParaRPr lang="en-US" sz="1400" dirty="0">
              <a:latin typeface="等线" panose="02010600030101010101" pitchFamily="2" charset="-122"/>
              <a:ea typeface="等线" panose="02010600030101010101" pitchFamily="2" charset="-122"/>
            </a:endParaRPr>
          </a:p>
        </p:txBody>
      </p:sp>
      <p:sp>
        <p:nvSpPr>
          <p:cNvPr id="3" name="Curved Right Arrow 2"/>
          <p:cNvSpPr/>
          <p:nvPr/>
        </p:nvSpPr>
        <p:spPr>
          <a:xfrm>
            <a:off x="2883877" y="4572000"/>
            <a:ext cx="703385" cy="1905000"/>
          </a:xfrm>
          <a:prstGeom prst="curvedRightArrow">
            <a:avLst>
              <a:gd name="adj1" fmla="val 18462"/>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Curved Right Arrow 15"/>
          <p:cNvSpPr/>
          <p:nvPr/>
        </p:nvSpPr>
        <p:spPr>
          <a:xfrm rot="10800000">
            <a:off x="5275386" y="3962399"/>
            <a:ext cx="1266091" cy="685800"/>
          </a:xfrm>
          <a:prstGeom prst="curvedRightArrow">
            <a:avLst>
              <a:gd name="adj1" fmla="val 13281"/>
              <a:gd name="adj2" fmla="val 36057"/>
              <a:gd name="adj3" fmla="val 254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9" name="Picture 5" descr="C:\Users\MacBook\Desktop\volition symbol.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727938" y="1219202"/>
            <a:ext cx="1477106" cy="447829"/>
          </a:xfrm>
          <a:prstGeom prst="rect">
            <a:avLst/>
          </a:prstGeom>
          <a:noFill/>
          <a:extLst>
            <a:ext uri="{909E8E84-426E-40DD-AFC4-6F175D3DCCD1}">
              <a14:hiddenFill xmlns:a14="http://schemas.microsoft.com/office/drawing/2010/main">
                <a:solidFill>
                  <a:srgbClr val="FFFFFF"/>
                </a:solidFill>
              </a14:hiddenFill>
            </a:ext>
          </a:extLst>
        </p:spPr>
      </p:pic>
      <p:sp>
        <p:nvSpPr>
          <p:cNvPr id="20" name="Title 1"/>
          <p:cNvSpPr txBox="1"/>
          <p:nvPr/>
        </p:nvSpPr>
        <p:spPr>
          <a:xfrm>
            <a:off x="2672862" y="2667001"/>
            <a:ext cx="3516923" cy="6889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400" b="1" dirty="0" smtClean="0">
                <a:latin typeface="等线" panose="02010600030101010101" pitchFamily="2" charset="-122"/>
                <a:ea typeface="等线" panose="02010600030101010101" pitchFamily="2" charset="-122"/>
              </a:rPr>
              <a:t>学</a:t>
            </a:r>
            <a:r>
              <a:rPr lang="zh-CN" altLang="en-US" sz="1400" b="1" dirty="0">
                <a:latin typeface="等线" panose="02010600030101010101" pitchFamily="2" charset="-122"/>
                <a:ea typeface="等线" panose="02010600030101010101" pitchFamily="2" charset="-122"/>
              </a:rPr>
              <a:t>习教义</a:t>
            </a:r>
            <a:endParaRPr lang="en-US" altLang="zh-CN" sz="1400" b="1" dirty="0">
              <a:latin typeface="等线" panose="02010600030101010101" pitchFamily="2" charset="-122"/>
              <a:ea typeface="等线" panose="02010600030101010101" pitchFamily="2" charset="-122"/>
            </a:endParaRPr>
          </a:p>
          <a:p>
            <a:r>
              <a:rPr lang="zh-CN" altLang="en-US" sz="1200" dirty="0">
                <a:latin typeface="等线" panose="02010600030101010101" pitchFamily="2" charset="-122"/>
                <a:ea typeface="等线" panose="02010600030101010101" pitchFamily="2" charset="-122"/>
              </a:rPr>
              <a:t>（罗马书 </a:t>
            </a:r>
            <a:r>
              <a:rPr lang="en-US" altLang="zh-CN" sz="1200" dirty="0">
                <a:latin typeface="等线" panose="02010600030101010101" pitchFamily="2" charset="-122"/>
                <a:ea typeface="等线" panose="02010600030101010101" pitchFamily="2" charset="-122"/>
              </a:rPr>
              <a:t>12:2</a:t>
            </a:r>
            <a:r>
              <a:rPr lang="zh-CN" altLang="en-US" sz="1200" dirty="0">
                <a:latin typeface="等线" panose="02010600030101010101" pitchFamily="2" charset="-122"/>
                <a:ea typeface="等线" panose="02010600030101010101" pitchFamily="2" charset="-122"/>
              </a:rPr>
              <a:t>；提摩太后书 </a:t>
            </a:r>
            <a:r>
              <a:rPr lang="en-US" altLang="zh-CN" sz="1200" dirty="0">
                <a:latin typeface="等线" panose="02010600030101010101" pitchFamily="2" charset="-122"/>
                <a:ea typeface="等线" panose="02010600030101010101" pitchFamily="2" charset="-122"/>
              </a:rPr>
              <a:t>2:15</a:t>
            </a:r>
            <a:r>
              <a:rPr lang="zh-CN" altLang="en-US" sz="1200" dirty="0">
                <a:latin typeface="等线" panose="02010600030101010101" pitchFamily="2" charset="-122"/>
                <a:ea typeface="等线" panose="02010600030101010101" pitchFamily="2" charset="-122"/>
              </a:rPr>
              <a:t>）</a:t>
            </a:r>
            <a:endParaRPr lang="en-US" sz="1200" dirty="0">
              <a:latin typeface="等线" panose="02010600030101010101" pitchFamily="2" charset="-122"/>
              <a:ea typeface="等线" panose="02010600030101010101" pitchFamily="2" charset="-122"/>
            </a:endParaRPr>
          </a:p>
        </p:txBody>
      </p:sp>
      <p:sp>
        <p:nvSpPr>
          <p:cNvPr id="21" name="Title 1"/>
          <p:cNvSpPr txBox="1"/>
          <p:nvPr/>
        </p:nvSpPr>
        <p:spPr>
          <a:xfrm>
            <a:off x="2813538" y="3733801"/>
            <a:ext cx="3367368" cy="79877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400" b="1" dirty="0" smtClean="0">
                <a:latin typeface="等线" panose="02010600030101010101" pitchFamily="2" charset="-122"/>
                <a:ea typeface="等线" panose="02010600030101010101" pitchFamily="2" charset="-122"/>
              </a:rPr>
              <a:t>听见福音</a:t>
            </a:r>
            <a:endParaRPr lang="en-US" altLang="zh-CN" sz="1400" b="1" dirty="0" smtClean="0">
              <a:latin typeface="等线" panose="02010600030101010101" pitchFamily="2" charset="-122"/>
              <a:ea typeface="等线" panose="02010600030101010101" pitchFamily="2" charset="-122"/>
            </a:endParaRPr>
          </a:p>
          <a:p>
            <a:r>
              <a:rPr lang="zh-CN" altLang="en-US" sz="1100" dirty="0" smtClean="0">
                <a:latin typeface="等线" panose="02010600030101010101" pitchFamily="2" charset="-122"/>
                <a:ea typeface="等线" panose="02010600030101010101" pitchFamily="2" charset="-122"/>
              </a:rPr>
              <a:t>（约翰福音 </a:t>
            </a:r>
            <a:r>
              <a:rPr lang="en-US" altLang="zh-CN" sz="1100" dirty="0" smtClean="0">
                <a:latin typeface="等线" panose="02010600030101010101" pitchFamily="2" charset="-122"/>
                <a:ea typeface="等线" panose="02010600030101010101" pitchFamily="2" charset="-122"/>
              </a:rPr>
              <a:t>3:16</a:t>
            </a:r>
            <a:r>
              <a:rPr lang="zh-CN" altLang="en-US" sz="1100" dirty="0" smtClean="0">
                <a:latin typeface="等线" panose="02010600030101010101" pitchFamily="2" charset="-122"/>
                <a:ea typeface="等线" panose="02010600030101010101" pitchFamily="2" charset="-122"/>
              </a:rPr>
              <a:t>；马太福音 </a:t>
            </a:r>
            <a:r>
              <a:rPr lang="en-US" altLang="zh-CN" sz="1100" dirty="0" smtClean="0">
                <a:latin typeface="等线" panose="02010600030101010101" pitchFamily="2" charset="-122"/>
                <a:ea typeface="等线" panose="02010600030101010101" pitchFamily="2" charset="-122"/>
              </a:rPr>
              <a:t>1:15</a:t>
            </a:r>
            <a:r>
              <a:rPr lang="zh-CN" altLang="en-US" sz="1100" dirty="0" smtClean="0">
                <a:latin typeface="等线" panose="02010600030101010101" pitchFamily="2" charset="-122"/>
                <a:ea typeface="等线" panose="02010600030101010101" pitchFamily="2" charset="-122"/>
              </a:rPr>
              <a:t>；使徒行传 </a:t>
            </a:r>
            <a:r>
              <a:rPr lang="en-US" altLang="zh-CN" sz="1100" dirty="0" smtClean="0">
                <a:latin typeface="等线" panose="02010600030101010101" pitchFamily="2" charset="-122"/>
                <a:ea typeface="等线" panose="02010600030101010101" pitchFamily="2" charset="-122"/>
              </a:rPr>
              <a:t>16:31</a:t>
            </a:r>
            <a:r>
              <a:rPr lang="zh-CN" altLang="en-US" sz="1100" dirty="0" smtClean="0">
                <a:latin typeface="等线" panose="02010600030101010101" pitchFamily="2" charset="-122"/>
                <a:ea typeface="等线" panose="02010600030101010101" pitchFamily="2" charset="-122"/>
              </a:rPr>
              <a:t>）</a:t>
            </a:r>
            <a:endParaRPr lang="en-US" sz="1100" dirty="0">
              <a:latin typeface="等线" panose="02010600030101010101" pitchFamily="2" charset="-122"/>
              <a:ea typeface="等线" panose="02010600030101010101" pitchFamily="2" charset="-122"/>
            </a:endParaRPr>
          </a:p>
        </p:txBody>
      </p:sp>
      <p:sp>
        <p:nvSpPr>
          <p:cNvPr id="22" name="Title 1"/>
          <p:cNvSpPr txBox="1"/>
          <p:nvPr/>
        </p:nvSpPr>
        <p:spPr>
          <a:xfrm>
            <a:off x="2681739" y="1524001"/>
            <a:ext cx="3516923" cy="6889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200" b="1" dirty="0" smtClean="0">
                <a:latin typeface="等线" panose="02010600030101010101" pitchFamily="2" charset="-122"/>
                <a:ea typeface="等线" panose="02010600030101010101" pitchFamily="2" charset="-122"/>
              </a:rPr>
              <a:t>将</a:t>
            </a:r>
            <a:r>
              <a:rPr lang="zh-CN" altLang="en-US" sz="1200" b="1" dirty="0">
                <a:latin typeface="等线" panose="02010600030101010101" pitchFamily="2" charset="-122"/>
                <a:ea typeface="等线" panose="02010600030101010101" pitchFamily="2" charset="-122"/>
              </a:rPr>
              <a:t>教义应用至生命与境况中</a:t>
            </a:r>
            <a:endParaRPr lang="en-US" altLang="zh-CN" sz="1200" b="1" dirty="0">
              <a:latin typeface="等线" panose="02010600030101010101" pitchFamily="2" charset="-122"/>
              <a:ea typeface="等线" panose="02010600030101010101" pitchFamily="2" charset="-122"/>
            </a:endParaRPr>
          </a:p>
          <a:p>
            <a:r>
              <a:rPr lang="zh-CN" altLang="en-US" sz="1000" dirty="0">
                <a:latin typeface="等线" panose="02010600030101010101" pitchFamily="2" charset="-122"/>
                <a:ea typeface="等线" panose="02010600030101010101" pitchFamily="2" charset="-122"/>
              </a:rPr>
              <a:t>（雅各书 </a:t>
            </a:r>
            <a:r>
              <a:rPr lang="en-US" altLang="zh-CN" sz="1000" dirty="0">
                <a:latin typeface="等线" panose="02010600030101010101" pitchFamily="2" charset="-122"/>
                <a:ea typeface="等线" panose="02010600030101010101" pitchFamily="2" charset="-122"/>
              </a:rPr>
              <a:t>3:18</a:t>
            </a:r>
            <a:r>
              <a:rPr lang="zh-CN" altLang="en-US" sz="1000" dirty="0">
                <a:latin typeface="等线" panose="02010600030101010101" pitchFamily="2" charset="-122"/>
                <a:ea typeface="等线" panose="02010600030101010101" pitchFamily="2" charset="-122"/>
              </a:rPr>
              <a:t>，</a:t>
            </a:r>
            <a:r>
              <a:rPr lang="en-US" altLang="zh-CN" sz="1000" dirty="0">
                <a:latin typeface="等线" panose="02010600030101010101" pitchFamily="2" charset="-122"/>
                <a:ea typeface="等线" panose="02010600030101010101" pitchFamily="2" charset="-122"/>
              </a:rPr>
              <a:t>2:20-22</a:t>
            </a:r>
            <a:r>
              <a:rPr lang="zh-CN" altLang="en-US" sz="1000" dirty="0">
                <a:latin typeface="等线" panose="02010600030101010101" pitchFamily="2" charset="-122"/>
                <a:ea typeface="等线" panose="02010600030101010101" pitchFamily="2" charset="-122"/>
              </a:rPr>
              <a:t>）</a:t>
            </a:r>
            <a:endParaRPr lang="en-US" sz="1000" dirty="0">
              <a:latin typeface="等线" panose="02010600030101010101" pitchFamily="2" charset="-122"/>
              <a:ea typeface="等线" panose="02010600030101010101" pitchFamily="2" charset="-122"/>
            </a:endParaRPr>
          </a:p>
        </p:txBody>
      </p:sp>
      <p:sp>
        <p:nvSpPr>
          <p:cNvPr id="4" name="TextBox 3"/>
          <p:cNvSpPr txBox="1"/>
          <p:nvPr/>
        </p:nvSpPr>
        <p:spPr>
          <a:xfrm>
            <a:off x="3657601" y="5943601"/>
            <a:ext cx="1688122" cy="561692"/>
          </a:xfrm>
          <a:prstGeom prst="rect">
            <a:avLst/>
          </a:prstGeom>
          <a:solidFill>
            <a:schemeClr val="tx1">
              <a:lumMod val="65000"/>
              <a:lumOff val="35000"/>
            </a:schemeClr>
          </a:solidFill>
          <a:ln w="25400">
            <a:solidFill>
              <a:schemeClr val="tx1"/>
            </a:solidFill>
            <a:prstDash val="sysDash"/>
          </a:ln>
        </p:spPr>
        <p:txBody>
          <a:bodyPr wrap="square" rtlCol="0">
            <a:spAutoFit/>
          </a:bodyPr>
          <a:lstStyle/>
          <a:p>
            <a:pPr algn="ctr"/>
            <a:r>
              <a:rPr lang="zh-CN" altLang="en-US" sz="1050" b="1" dirty="0" smtClean="0">
                <a:solidFill>
                  <a:schemeClr val="bg1"/>
                </a:solidFill>
                <a:latin typeface="等线" panose="02010600030101010101" pitchFamily="2" charset="-122"/>
                <a:ea typeface="等线" panose="02010600030101010101" pitchFamily="2" charset="-122"/>
              </a:rPr>
              <a:t>定</a:t>
            </a:r>
            <a:r>
              <a:rPr lang="zh-CN" altLang="en-US" sz="1050" b="1" dirty="0">
                <a:solidFill>
                  <a:schemeClr val="bg1"/>
                </a:solidFill>
                <a:latin typeface="等线" panose="02010600030101010101" pitchFamily="2" charset="-122"/>
                <a:ea typeface="等线" panose="02010600030101010101" pitchFamily="2" charset="-122"/>
              </a:rPr>
              <a:t>罪</a:t>
            </a:r>
            <a:endParaRPr lang="en-US" sz="1050" b="1" dirty="0">
              <a:solidFill>
                <a:schemeClr val="bg1"/>
              </a:solidFill>
              <a:latin typeface="等线" panose="02010600030101010101" pitchFamily="2" charset="-122"/>
              <a:ea typeface="等线" panose="02010600030101010101" pitchFamily="2" charset="-122"/>
            </a:endParaRPr>
          </a:p>
          <a:p>
            <a:pPr algn="ctr"/>
            <a:r>
              <a:rPr lang="zh-CN" altLang="en-US" sz="1000" dirty="0" smtClean="0">
                <a:solidFill>
                  <a:schemeClr val="bg1"/>
                </a:solidFill>
                <a:latin typeface="等线" panose="02010600030101010101" pitchFamily="2" charset="-122"/>
                <a:ea typeface="等线" panose="02010600030101010101" pitchFamily="2" charset="-122"/>
              </a:rPr>
              <a:t>（</a:t>
            </a:r>
            <a:r>
              <a:rPr lang="zh-CN" altLang="en-US" sz="1000" dirty="0">
                <a:solidFill>
                  <a:schemeClr val="bg1"/>
                </a:solidFill>
                <a:latin typeface="等线" panose="02010600030101010101" pitchFamily="2" charset="-122"/>
                <a:ea typeface="等线" panose="02010600030101010101" pitchFamily="2" charset="-122"/>
              </a:rPr>
              <a:t>约翰福音 </a:t>
            </a:r>
            <a:r>
              <a:rPr lang="en-US" altLang="zh-CN" sz="1000" dirty="0">
                <a:solidFill>
                  <a:schemeClr val="bg1"/>
                </a:solidFill>
                <a:latin typeface="等线" panose="02010600030101010101" pitchFamily="2" charset="-122"/>
                <a:ea typeface="等线" panose="02010600030101010101" pitchFamily="2" charset="-122"/>
              </a:rPr>
              <a:t>3:18/</a:t>
            </a:r>
            <a:r>
              <a:rPr lang="zh-CN" altLang="en-US" sz="1000" dirty="0">
                <a:solidFill>
                  <a:schemeClr val="bg1"/>
                </a:solidFill>
                <a:latin typeface="等线" panose="02010600030101010101" pitchFamily="2" charset="-122"/>
                <a:ea typeface="等线" panose="02010600030101010101" pitchFamily="2" charset="-122"/>
              </a:rPr>
              <a:t>罗马书 </a:t>
            </a:r>
            <a:r>
              <a:rPr lang="en-US" altLang="zh-CN" sz="1000" dirty="0">
                <a:solidFill>
                  <a:schemeClr val="bg1"/>
                </a:solidFill>
                <a:latin typeface="等线" panose="02010600030101010101" pitchFamily="2" charset="-122"/>
                <a:ea typeface="等线" panose="02010600030101010101" pitchFamily="2" charset="-122"/>
              </a:rPr>
              <a:t>3:23</a:t>
            </a:r>
            <a:r>
              <a:rPr lang="zh-CN" altLang="en-US" sz="1000" dirty="0">
                <a:solidFill>
                  <a:schemeClr val="bg1"/>
                </a:solidFill>
                <a:latin typeface="等线" panose="02010600030101010101" pitchFamily="2" charset="-122"/>
                <a:ea typeface="等线" panose="02010600030101010101" pitchFamily="2" charset="-122"/>
              </a:rPr>
              <a:t>）</a:t>
            </a:r>
            <a:endParaRPr lang="en-US" sz="1000" dirty="0">
              <a:solidFill>
                <a:schemeClr val="bg1"/>
              </a:solidFill>
              <a:latin typeface="等线" panose="02010600030101010101" pitchFamily="2" charset="-122"/>
              <a:ea typeface="等线" panose="02010600030101010101" pitchFamily="2" charset="-122"/>
            </a:endParaRPr>
          </a:p>
        </p:txBody>
      </p:sp>
      <p:sp>
        <p:nvSpPr>
          <p:cNvPr id="25" name="Curved Right Arrow 24"/>
          <p:cNvSpPr/>
          <p:nvPr/>
        </p:nvSpPr>
        <p:spPr>
          <a:xfrm rot="10800000">
            <a:off x="5275384" y="2895602"/>
            <a:ext cx="1477108" cy="761998"/>
          </a:xfrm>
          <a:prstGeom prst="curvedRightArrow">
            <a:avLst>
              <a:gd name="adj1" fmla="val 11629"/>
              <a:gd name="adj2" fmla="val 36057"/>
              <a:gd name="adj3" fmla="val 254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itle 1"/>
          <p:cNvSpPr txBox="1"/>
          <p:nvPr/>
        </p:nvSpPr>
        <p:spPr>
          <a:xfrm>
            <a:off x="0" y="3124202"/>
            <a:ext cx="3162174" cy="68897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400" i="1" dirty="0" smtClean="0">
                <a:latin typeface="等线" panose="02010600030101010101" pitchFamily="2" charset="-122"/>
                <a:ea typeface="等线" panose="02010600030101010101" pitchFamily="2" charset="-122"/>
              </a:rPr>
              <a:t>未</a:t>
            </a:r>
            <a:r>
              <a:rPr lang="zh-CN" altLang="en-US" sz="1400" i="1" dirty="0">
                <a:latin typeface="等线" panose="02010600030101010101" pitchFamily="2" charset="-122"/>
                <a:ea typeface="等线" panose="02010600030101010101" pitchFamily="2" charset="-122"/>
              </a:rPr>
              <a:t>重生：未得救</a:t>
            </a:r>
            <a:r>
              <a:rPr lang="en-US" sz="1400" i="1" dirty="0">
                <a:latin typeface="等线" panose="02010600030101010101" pitchFamily="2" charset="-122"/>
                <a:ea typeface="等线" panose="02010600030101010101" pitchFamily="2" charset="-122"/>
              </a:rPr>
              <a:t> </a:t>
            </a:r>
            <a:endParaRPr lang="en-US" sz="1400" i="1" dirty="0">
              <a:latin typeface="等线" panose="02010600030101010101" pitchFamily="2" charset="-122"/>
              <a:ea typeface="等线" panose="02010600030101010101" pitchFamily="2" charset="-122"/>
            </a:endParaRPr>
          </a:p>
        </p:txBody>
      </p:sp>
      <p:sp>
        <p:nvSpPr>
          <p:cNvPr id="29" name="Title 1"/>
          <p:cNvSpPr txBox="1"/>
          <p:nvPr/>
        </p:nvSpPr>
        <p:spPr>
          <a:xfrm>
            <a:off x="-37575" y="2900714"/>
            <a:ext cx="3516923" cy="68897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400" i="1" dirty="0" smtClean="0">
                <a:latin typeface="等线" panose="02010600030101010101" pitchFamily="2" charset="-122"/>
                <a:ea typeface="等线" panose="02010600030101010101" pitchFamily="2" charset="-122"/>
              </a:rPr>
              <a:t>重</a:t>
            </a:r>
            <a:r>
              <a:rPr lang="zh-CN" altLang="en-US" sz="1400" i="1" dirty="0">
                <a:latin typeface="等线" panose="02010600030101010101" pitchFamily="2" charset="-122"/>
                <a:ea typeface="等线" panose="02010600030101010101" pitchFamily="2" charset="-122"/>
              </a:rPr>
              <a:t>生：永恒的保障</a:t>
            </a:r>
            <a:endParaRPr lang="en-US" sz="1400" i="1" dirty="0">
              <a:latin typeface="等线" panose="02010600030101010101" pitchFamily="2" charset="-122"/>
              <a:ea typeface="等线" panose="02010600030101010101" pitchFamily="2" charset="-122"/>
            </a:endParaRPr>
          </a:p>
        </p:txBody>
      </p:sp>
      <p:sp>
        <p:nvSpPr>
          <p:cNvPr id="37" name="Title 1"/>
          <p:cNvSpPr txBox="1"/>
          <p:nvPr/>
        </p:nvSpPr>
        <p:spPr>
          <a:xfrm>
            <a:off x="6211191" y="929385"/>
            <a:ext cx="2510778" cy="1051817"/>
          </a:xfrm>
          <a:prstGeom prst="rect">
            <a:avLst/>
          </a:prstGeom>
          <a:solidFill>
            <a:schemeClr val="accent1">
              <a:lumMod val="40000"/>
              <a:lumOff val="60000"/>
            </a:schemeClr>
          </a:solidFill>
          <a:ln w="25400">
            <a:solidFill>
              <a:schemeClr val="tx1">
                <a:alpha val="98000"/>
              </a:schemeClr>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1200" b="1" dirty="0"/>
          </a:p>
          <a:p>
            <a:r>
              <a:rPr lang="zh-CN" altLang="en-US" sz="1200" b="1" dirty="0">
                <a:latin typeface="等线" panose="02010600030101010101" pitchFamily="2" charset="-122"/>
                <a:ea typeface="等线" panose="02010600030101010101" pitchFamily="2" charset="-122"/>
              </a:rPr>
              <a:t>荣耀神</a:t>
            </a:r>
            <a:endParaRPr lang="en-US" sz="1200" b="1" dirty="0">
              <a:latin typeface="等线" panose="02010600030101010101" pitchFamily="2" charset="-122"/>
              <a:ea typeface="等线" panose="02010600030101010101" pitchFamily="2" charset="-122"/>
            </a:endParaRPr>
          </a:p>
          <a:p>
            <a:r>
              <a:rPr lang="zh-CN" altLang="en-US" sz="1200" dirty="0" smtClean="0">
                <a:latin typeface="等线" panose="02010600030101010101" pitchFamily="2" charset="-122"/>
                <a:ea typeface="等线" panose="02010600030101010101" pitchFamily="2" charset="-122"/>
              </a:rPr>
              <a:t>世</a:t>
            </a:r>
            <a:r>
              <a:rPr lang="zh-CN" altLang="en-US" sz="1200" dirty="0">
                <a:latin typeface="等线" panose="02010600030101010101" pitchFamily="2" charset="-122"/>
                <a:ea typeface="等线" panose="02010600030101010101" pitchFamily="2" charset="-122"/>
              </a:rPr>
              <a:t>上的与永恒中的</a:t>
            </a:r>
            <a:endParaRPr lang="en-US" altLang="zh-CN" sz="1200" dirty="0">
              <a:latin typeface="等线" panose="02010600030101010101" pitchFamily="2" charset="-122"/>
              <a:ea typeface="等线" panose="02010600030101010101" pitchFamily="2" charset="-122"/>
            </a:endParaRPr>
          </a:p>
          <a:p>
            <a:r>
              <a:rPr lang="zh-CN" altLang="en-US" sz="1200" dirty="0">
                <a:latin typeface="等线" panose="02010600030101010101" pitchFamily="2" charset="-122"/>
                <a:ea typeface="等线" panose="02010600030101010101" pitchFamily="2" charset="-122"/>
              </a:rPr>
              <a:t>由第三者代管的祝福</a:t>
            </a:r>
            <a:endParaRPr lang="en-US" altLang="zh-CN" sz="1200" dirty="0">
              <a:latin typeface="等线" panose="02010600030101010101" pitchFamily="2" charset="-122"/>
              <a:ea typeface="等线" panose="02010600030101010101" pitchFamily="2" charset="-122"/>
            </a:endParaRPr>
          </a:p>
          <a:p>
            <a:r>
              <a:rPr lang="zh-CN" altLang="en-US" sz="1200" dirty="0">
                <a:latin typeface="等线" panose="02010600030101010101" pitchFamily="2" charset="-122"/>
                <a:ea typeface="等线" panose="02010600030101010101" pitchFamily="2" charset="-122"/>
              </a:rPr>
              <a:t>（哥林多前书 </a:t>
            </a:r>
            <a:r>
              <a:rPr lang="en-US" altLang="zh-CN" sz="1200" dirty="0">
                <a:latin typeface="等线" panose="02010600030101010101" pitchFamily="2" charset="-122"/>
                <a:ea typeface="等线" panose="02010600030101010101" pitchFamily="2" charset="-122"/>
              </a:rPr>
              <a:t>3:12-14/</a:t>
            </a:r>
            <a:r>
              <a:rPr lang="zh-CN" altLang="en-US" sz="1200" dirty="0">
                <a:latin typeface="等线" panose="02010600030101010101" pitchFamily="2" charset="-122"/>
                <a:ea typeface="等线" panose="02010600030101010101" pitchFamily="2" charset="-122"/>
              </a:rPr>
              <a:t>雅各书 </a:t>
            </a:r>
            <a:r>
              <a:rPr lang="en-US" altLang="zh-CN" sz="1200" dirty="0">
                <a:latin typeface="等线" panose="02010600030101010101" pitchFamily="2" charset="-122"/>
                <a:ea typeface="等线" panose="02010600030101010101" pitchFamily="2" charset="-122"/>
              </a:rPr>
              <a:t>1:12</a:t>
            </a:r>
            <a:r>
              <a:rPr lang="zh-CN" altLang="en-US" sz="1200" dirty="0">
                <a:latin typeface="等线" panose="02010600030101010101" pitchFamily="2" charset="-122"/>
                <a:ea typeface="等线" panose="02010600030101010101" pitchFamily="2" charset="-122"/>
              </a:rPr>
              <a:t>）</a:t>
            </a:r>
            <a:endParaRPr lang="en-US" sz="1200" dirty="0">
              <a:latin typeface="等线" panose="02010600030101010101" pitchFamily="2" charset="-122"/>
              <a:ea typeface="等线" panose="02010600030101010101" pitchFamily="2" charset="-122"/>
            </a:endParaRPr>
          </a:p>
        </p:txBody>
      </p:sp>
      <p:sp>
        <p:nvSpPr>
          <p:cNvPr id="38" name="Title 1"/>
          <p:cNvSpPr txBox="1"/>
          <p:nvPr/>
        </p:nvSpPr>
        <p:spPr>
          <a:xfrm>
            <a:off x="527540" y="988761"/>
            <a:ext cx="2176052" cy="1023949"/>
          </a:xfrm>
          <a:prstGeom prst="rect">
            <a:avLst/>
          </a:prstGeom>
          <a:solidFill>
            <a:schemeClr val="accent1">
              <a:lumMod val="40000"/>
              <a:lumOff val="60000"/>
            </a:schemeClr>
          </a:solidFill>
          <a:ln w="15875">
            <a:solidFill>
              <a:schemeClr val="tx1"/>
            </a:solidFill>
            <a:prstDash val="sysDash"/>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200" dirty="0" smtClean="0">
                <a:latin typeface="等线" panose="02010600030101010101" pitchFamily="2" charset="-122"/>
                <a:ea typeface="等线" panose="02010600030101010101" pitchFamily="2" charset="-122"/>
              </a:rPr>
              <a:t>对</a:t>
            </a:r>
            <a:r>
              <a:rPr lang="zh-CN" altLang="en-US" sz="1200" dirty="0">
                <a:latin typeface="等线" panose="02010600030101010101" pitchFamily="2" charset="-122"/>
                <a:ea typeface="等线" panose="02010600030101010101" pitchFamily="2" charset="-122"/>
              </a:rPr>
              <a:t>神的计划一无所知 </a:t>
            </a:r>
            <a:endParaRPr lang="en-US" altLang="zh-CN" sz="1200" dirty="0" smtClean="0">
              <a:latin typeface="等线" panose="02010600030101010101" pitchFamily="2" charset="-122"/>
              <a:ea typeface="等线" panose="02010600030101010101" pitchFamily="2" charset="-122"/>
            </a:endParaRPr>
          </a:p>
          <a:p>
            <a:r>
              <a:rPr lang="en-US" altLang="zh-CN" sz="1200" dirty="0" smtClean="0">
                <a:latin typeface="等线" panose="02010600030101010101" pitchFamily="2" charset="-122"/>
                <a:ea typeface="等线" panose="02010600030101010101" pitchFamily="2" charset="-122"/>
              </a:rPr>
              <a:t>+ </a:t>
            </a:r>
            <a:r>
              <a:rPr lang="zh-CN" altLang="en-US" sz="1200" dirty="0" smtClean="0">
                <a:latin typeface="等线" panose="02010600030101010101" pitchFamily="2" charset="-122"/>
                <a:ea typeface="等线" panose="02010600030101010101" pitchFamily="2" charset="-122"/>
              </a:rPr>
              <a:t>（</a:t>
            </a:r>
            <a:r>
              <a:rPr lang="zh-CN" altLang="en-US" sz="1200" dirty="0">
                <a:latin typeface="等线" panose="02010600030101010101" pitchFamily="2" charset="-122"/>
                <a:ea typeface="等线" panose="02010600030101010101" pitchFamily="2" charset="-122"/>
              </a:rPr>
              <a:t>更严重的）傲慢</a:t>
            </a:r>
            <a:br>
              <a:rPr lang="en-US" altLang="zh-CN" sz="1200" dirty="0">
                <a:latin typeface="等线" panose="02010600030101010101" pitchFamily="2" charset="-122"/>
                <a:ea typeface="等线" panose="02010600030101010101" pitchFamily="2" charset="-122"/>
              </a:rPr>
            </a:br>
            <a:r>
              <a:rPr lang="en-US" altLang="zh-CN" sz="1200" dirty="0" smtClean="0">
                <a:latin typeface="等线" panose="02010600030101010101" pitchFamily="2" charset="-122"/>
                <a:ea typeface="等线" panose="02010600030101010101" pitchFamily="2" charset="-122"/>
              </a:rPr>
              <a:t>   </a:t>
            </a:r>
            <a:r>
              <a:rPr lang="zh-CN" altLang="en-US" sz="1200" dirty="0" smtClean="0">
                <a:latin typeface="等线" panose="02010600030101010101" pitchFamily="2" charset="-122"/>
                <a:ea typeface="等线" panose="02010600030101010101" pitchFamily="2" charset="-122"/>
              </a:rPr>
              <a:t> </a:t>
            </a:r>
            <a:r>
              <a:rPr lang="en-US" altLang="zh-CN" sz="1200" dirty="0">
                <a:latin typeface="等线" panose="02010600030101010101" pitchFamily="2" charset="-122"/>
                <a:ea typeface="等线" panose="02010600030101010101" pitchFamily="2" charset="-122"/>
              </a:rPr>
              <a:t>= </a:t>
            </a:r>
            <a:r>
              <a:rPr lang="zh-CN" altLang="en-US" sz="1200" dirty="0">
                <a:latin typeface="等线" panose="02010600030101010101" pitchFamily="2" charset="-122"/>
                <a:ea typeface="等线" panose="02010600030101010101" pitchFamily="2" charset="-122"/>
              </a:rPr>
              <a:t>（更严重的）自我导致的痛苦和神的管教</a:t>
            </a:r>
            <a:endParaRPr lang="en-US" sz="1200" dirty="0">
              <a:latin typeface="等线" panose="02010600030101010101" pitchFamily="2" charset="-122"/>
              <a:ea typeface="等线" panose="02010600030101010101" pitchFamily="2" charset="-122"/>
            </a:endParaRPr>
          </a:p>
        </p:txBody>
      </p:sp>
      <p:sp>
        <p:nvSpPr>
          <p:cNvPr id="40" name="Title 1"/>
          <p:cNvSpPr txBox="1"/>
          <p:nvPr/>
        </p:nvSpPr>
        <p:spPr>
          <a:xfrm>
            <a:off x="527540" y="2300075"/>
            <a:ext cx="2180492" cy="841375"/>
          </a:xfrm>
          <a:prstGeom prst="rect">
            <a:avLst/>
          </a:prstGeom>
          <a:solidFill>
            <a:schemeClr val="accent1">
              <a:lumMod val="40000"/>
              <a:lumOff val="60000"/>
            </a:schemeClr>
          </a:solidFill>
          <a:ln w="15875">
            <a:solidFill>
              <a:schemeClr val="tx1"/>
            </a:solidFill>
            <a:prstDash val="sysDash"/>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200" dirty="0" smtClean="0">
                <a:latin typeface="等线" panose="02010600030101010101" pitchFamily="2" charset="-122"/>
                <a:ea typeface="等线" panose="02010600030101010101" pitchFamily="2" charset="-122"/>
              </a:rPr>
              <a:t>对</a:t>
            </a:r>
            <a:r>
              <a:rPr lang="zh-CN" altLang="en-US" sz="1200" dirty="0">
                <a:latin typeface="等线" panose="02010600030101010101" pitchFamily="2" charset="-122"/>
                <a:ea typeface="等线" panose="02010600030101010101" pitchFamily="2" charset="-122"/>
              </a:rPr>
              <a:t>神的计划一无所知 </a:t>
            </a:r>
            <a:r>
              <a:rPr lang="en-US" altLang="zh-CN" sz="1200" dirty="0">
                <a:latin typeface="等线" panose="02010600030101010101" pitchFamily="2" charset="-122"/>
                <a:ea typeface="等线" panose="02010600030101010101" pitchFamily="2" charset="-122"/>
              </a:rPr>
              <a:t>+ </a:t>
            </a:r>
            <a:r>
              <a:rPr lang="zh-CN" altLang="en-US" sz="1200" dirty="0">
                <a:latin typeface="等线" panose="02010600030101010101" pitchFamily="2" charset="-122"/>
                <a:ea typeface="等线" panose="02010600030101010101" pitchFamily="2" charset="-122"/>
              </a:rPr>
              <a:t>傲慢</a:t>
            </a:r>
            <a:endParaRPr lang="en-US" altLang="zh-CN" sz="1200" dirty="0">
              <a:latin typeface="等线" panose="02010600030101010101" pitchFamily="2" charset="-122"/>
              <a:ea typeface="等线" panose="02010600030101010101" pitchFamily="2" charset="-122"/>
            </a:endParaRPr>
          </a:p>
          <a:p>
            <a:r>
              <a:rPr lang="en-US" sz="1200" dirty="0">
                <a:latin typeface="等线" panose="02010600030101010101" pitchFamily="2" charset="-122"/>
                <a:ea typeface="等线" panose="02010600030101010101" pitchFamily="2" charset="-122"/>
              </a:rPr>
              <a:t> = </a:t>
            </a:r>
            <a:r>
              <a:rPr lang="zh-CN" altLang="en-US" sz="1200" dirty="0">
                <a:latin typeface="等线" panose="02010600030101010101" pitchFamily="2" charset="-122"/>
                <a:ea typeface="等线" panose="02010600030101010101" pitchFamily="2" charset="-122"/>
              </a:rPr>
              <a:t>自我导致的痛苦和神的管教</a:t>
            </a:r>
            <a:endParaRPr lang="en-US" sz="1200" dirty="0">
              <a:latin typeface="等线" panose="02010600030101010101" pitchFamily="2" charset="-122"/>
              <a:ea typeface="等线" panose="02010600030101010101" pitchFamily="2" charset="-122"/>
            </a:endParaRPr>
          </a:p>
        </p:txBody>
      </p:sp>
      <p:sp>
        <p:nvSpPr>
          <p:cNvPr id="41" name="Left Arrow 40"/>
          <p:cNvSpPr/>
          <p:nvPr/>
        </p:nvSpPr>
        <p:spPr>
          <a:xfrm flipH="1">
            <a:off x="5275385" y="1219202"/>
            <a:ext cx="1055077" cy="19279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6611817" y="5943600"/>
            <a:ext cx="2321168" cy="561692"/>
          </a:xfrm>
          <a:prstGeom prst="rect">
            <a:avLst/>
          </a:prstGeom>
          <a:solidFill>
            <a:schemeClr val="tx1"/>
          </a:solidFill>
        </p:spPr>
        <p:txBody>
          <a:bodyPr wrap="square" rtlCol="0">
            <a:spAutoFit/>
          </a:bodyPr>
          <a:lstStyle/>
          <a:p>
            <a:pPr algn="ctr"/>
            <a:r>
              <a:rPr lang="zh-CN" altLang="en-US" sz="1050" b="1" dirty="0" smtClean="0">
                <a:solidFill>
                  <a:schemeClr val="bg1"/>
                </a:solidFill>
                <a:latin typeface="等线" panose="02010600030101010101" pitchFamily="2" charset="-122"/>
                <a:ea typeface="等线" panose="02010600030101010101" pitchFamily="2" charset="-122"/>
              </a:rPr>
              <a:t>白</a:t>
            </a:r>
            <a:r>
              <a:rPr lang="zh-CN" altLang="en-US" sz="1050" b="1" dirty="0">
                <a:solidFill>
                  <a:schemeClr val="bg1"/>
                </a:solidFill>
                <a:latin typeface="等线" panose="02010600030101010101" pitchFamily="2" charset="-122"/>
                <a:ea typeface="等线" panose="02010600030101010101" pitchFamily="2" charset="-122"/>
              </a:rPr>
              <a:t>色大宝座的审判</a:t>
            </a:r>
            <a:endParaRPr lang="en-US" sz="1050" b="1" dirty="0">
              <a:solidFill>
                <a:schemeClr val="bg1"/>
              </a:solidFill>
              <a:latin typeface="等线" panose="02010600030101010101" pitchFamily="2" charset="-122"/>
              <a:ea typeface="等线" panose="02010600030101010101" pitchFamily="2" charset="-122"/>
            </a:endParaRPr>
          </a:p>
          <a:p>
            <a:pPr algn="ctr"/>
            <a:r>
              <a:rPr lang="zh-CN" altLang="en-US" sz="1000" dirty="0" smtClean="0">
                <a:solidFill>
                  <a:schemeClr val="bg1"/>
                </a:solidFill>
                <a:latin typeface="等线" panose="02010600030101010101" pitchFamily="2" charset="-122"/>
                <a:ea typeface="等线" panose="02010600030101010101" pitchFamily="2" charset="-122"/>
              </a:rPr>
              <a:t>被</a:t>
            </a:r>
            <a:r>
              <a:rPr lang="zh-CN" altLang="en-US" sz="1000" dirty="0">
                <a:solidFill>
                  <a:schemeClr val="bg1"/>
                </a:solidFill>
                <a:latin typeface="等线" panose="02010600030101010101" pitchFamily="2" charset="-122"/>
                <a:ea typeface="等线" panose="02010600030101010101" pitchFamily="2" charset="-122"/>
              </a:rPr>
              <a:t>扔在火湖里</a:t>
            </a:r>
            <a:endParaRPr lang="en-US" altLang="zh-CN" sz="1000" dirty="0">
              <a:solidFill>
                <a:schemeClr val="bg1"/>
              </a:solidFill>
              <a:latin typeface="等线" panose="02010600030101010101" pitchFamily="2" charset="-122"/>
              <a:ea typeface="等线" panose="02010600030101010101" pitchFamily="2" charset="-122"/>
            </a:endParaRPr>
          </a:p>
          <a:p>
            <a:pPr algn="ctr"/>
            <a:r>
              <a:rPr lang="zh-CN" altLang="en-US" sz="1000" dirty="0">
                <a:solidFill>
                  <a:schemeClr val="bg1"/>
                </a:solidFill>
                <a:latin typeface="等线" panose="02010600030101010101" pitchFamily="2" charset="-122"/>
                <a:ea typeface="等线" panose="02010600030101010101" pitchFamily="2" charset="-122"/>
              </a:rPr>
              <a:t>（马太福音 </a:t>
            </a:r>
            <a:r>
              <a:rPr lang="en-US" altLang="zh-CN" sz="1000" dirty="0">
                <a:solidFill>
                  <a:schemeClr val="bg1"/>
                </a:solidFill>
                <a:latin typeface="等线" panose="02010600030101010101" pitchFamily="2" charset="-122"/>
                <a:ea typeface="等线" panose="02010600030101010101" pitchFamily="2" charset="-122"/>
              </a:rPr>
              <a:t>25:42</a:t>
            </a:r>
            <a:r>
              <a:rPr lang="zh-CN" altLang="en-US" sz="1000" dirty="0">
                <a:solidFill>
                  <a:schemeClr val="bg1"/>
                </a:solidFill>
                <a:latin typeface="等线" panose="02010600030101010101" pitchFamily="2" charset="-122"/>
                <a:ea typeface="等线" panose="02010600030101010101" pitchFamily="2" charset="-122"/>
              </a:rPr>
              <a:t>；启示录 </a:t>
            </a:r>
            <a:r>
              <a:rPr lang="en-US" altLang="zh-CN" sz="1000" dirty="0">
                <a:solidFill>
                  <a:schemeClr val="bg1"/>
                </a:solidFill>
                <a:latin typeface="等线" panose="02010600030101010101" pitchFamily="2" charset="-122"/>
                <a:ea typeface="等线" panose="02010600030101010101" pitchFamily="2" charset="-122"/>
              </a:rPr>
              <a:t>20:15</a:t>
            </a:r>
            <a:r>
              <a:rPr lang="zh-CN" altLang="en-US" sz="1000" dirty="0">
                <a:solidFill>
                  <a:schemeClr val="bg1"/>
                </a:solidFill>
                <a:latin typeface="等线" panose="02010600030101010101" pitchFamily="2" charset="-122"/>
                <a:ea typeface="等线" panose="02010600030101010101" pitchFamily="2" charset="-122"/>
              </a:rPr>
              <a:t>）</a:t>
            </a:r>
            <a:endParaRPr lang="en-US" sz="1000" dirty="0">
              <a:solidFill>
                <a:schemeClr val="bg1"/>
              </a:solidFill>
              <a:latin typeface="等线" panose="02010600030101010101" pitchFamily="2" charset="-122"/>
              <a:ea typeface="等线" panose="02010600030101010101" pitchFamily="2" charset="-122"/>
            </a:endParaRPr>
          </a:p>
        </p:txBody>
      </p:sp>
      <p:sp>
        <p:nvSpPr>
          <p:cNvPr id="31" name="Left Arrow 30"/>
          <p:cNvSpPr/>
          <p:nvPr/>
        </p:nvSpPr>
        <p:spPr>
          <a:xfrm>
            <a:off x="2602525" y="2362202"/>
            <a:ext cx="984739" cy="18589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Left Arrow 46"/>
          <p:cNvSpPr/>
          <p:nvPr/>
        </p:nvSpPr>
        <p:spPr>
          <a:xfrm>
            <a:off x="2602523" y="1219202"/>
            <a:ext cx="984738" cy="18589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urved Right Arrow 29"/>
          <p:cNvSpPr/>
          <p:nvPr/>
        </p:nvSpPr>
        <p:spPr>
          <a:xfrm>
            <a:off x="2602523" y="3581402"/>
            <a:ext cx="984738" cy="2743199"/>
          </a:xfrm>
          <a:prstGeom prst="curvedRightArrow">
            <a:avLst>
              <a:gd name="adj1" fmla="val 13640"/>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a:off x="562708" y="6397825"/>
            <a:ext cx="1969477" cy="307777"/>
          </a:xfrm>
          <a:prstGeom prst="rect">
            <a:avLst/>
          </a:prstGeom>
          <a:noFill/>
        </p:spPr>
        <p:txBody>
          <a:bodyPr wrap="square" rtlCol="0">
            <a:spAutoFit/>
          </a:bodyPr>
          <a:lstStyle/>
          <a:p>
            <a:r>
              <a:rPr lang="en-US" sz="1400" smtClean="0"/>
              <a:t>www.ibdoctrine.</a:t>
            </a:r>
            <a:r>
              <a:rPr lang="en-US" altLang="zh-CN" sz="1400" smtClean="0"/>
              <a:t>org</a:t>
            </a:r>
            <a:endParaRPr lang="en-US" sz="1400" dirty="0"/>
          </a:p>
        </p:txBody>
      </p:sp>
      <p:sp>
        <p:nvSpPr>
          <p:cNvPr id="39" name="Left Arrow 38"/>
          <p:cNvSpPr/>
          <p:nvPr/>
        </p:nvSpPr>
        <p:spPr>
          <a:xfrm rot="10800000">
            <a:off x="2602525" y="2892426"/>
            <a:ext cx="960121" cy="18589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Left Arrow 42"/>
          <p:cNvSpPr/>
          <p:nvPr/>
        </p:nvSpPr>
        <p:spPr>
          <a:xfrm rot="10800000">
            <a:off x="2602524" y="1752602"/>
            <a:ext cx="914400" cy="18589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Left Arrow 41"/>
          <p:cNvSpPr/>
          <p:nvPr/>
        </p:nvSpPr>
        <p:spPr>
          <a:xfrm flipH="1">
            <a:off x="5416062" y="5908104"/>
            <a:ext cx="1125414" cy="609600"/>
          </a:xfrm>
          <a:prstGeom prst="leftArrow">
            <a:avLst/>
          </a:prstGeom>
          <a:solidFill>
            <a:schemeClr val="tx1"/>
          </a:solidFill>
          <a:ln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345725" y="6031468"/>
            <a:ext cx="914399" cy="369332"/>
          </a:xfrm>
          <a:prstGeom prst="rect">
            <a:avLst/>
          </a:prstGeom>
          <a:noFill/>
        </p:spPr>
        <p:txBody>
          <a:bodyPr wrap="square" rtlCol="0">
            <a:spAutoFit/>
          </a:bodyPr>
          <a:lstStyle/>
          <a:p>
            <a:pPr algn="ctr"/>
            <a:r>
              <a:rPr lang="zh-CN" altLang="en-US" sz="900" dirty="0" smtClean="0">
                <a:solidFill>
                  <a:schemeClr val="bg1"/>
                </a:solidFill>
                <a:latin typeface="等线" panose="02010600030101010101" pitchFamily="2" charset="-122"/>
                <a:ea typeface="等线" panose="02010600030101010101" pitchFamily="2" charset="-122"/>
              </a:rPr>
              <a:t>身</a:t>
            </a:r>
            <a:r>
              <a:rPr lang="zh-CN" altLang="en-US" sz="900" dirty="0">
                <a:solidFill>
                  <a:schemeClr val="bg1"/>
                </a:solidFill>
                <a:latin typeface="等线" panose="02010600030101010101" pitchFamily="2" charset="-122"/>
                <a:ea typeface="等线" panose="02010600030101010101" pitchFamily="2" charset="-122"/>
              </a:rPr>
              <a:t>体死亡</a:t>
            </a:r>
            <a:r>
              <a:rPr lang="en-US" altLang="zh-CN" sz="900" dirty="0">
                <a:solidFill>
                  <a:schemeClr val="bg1"/>
                </a:solidFill>
                <a:latin typeface="等线" panose="02010600030101010101" pitchFamily="2" charset="-122"/>
                <a:ea typeface="等线" panose="02010600030101010101" pitchFamily="2" charset="-122"/>
              </a:rPr>
              <a:t>/</a:t>
            </a:r>
            <a:endParaRPr lang="en-US" altLang="zh-CN" sz="900" dirty="0">
              <a:solidFill>
                <a:schemeClr val="bg1"/>
              </a:solidFill>
              <a:latin typeface="等线" panose="02010600030101010101" pitchFamily="2" charset="-122"/>
              <a:ea typeface="等线" panose="02010600030101010101" pitchFamily="2" charset="-122"/>
            </a:endParaRPr>
          </a:p>
          <a:p>
            <a:pPr algn="ctr"/>
            <a:r>
              <a:rPr lang="zh-CN" altLang="en-US" sz="900" dirty="0">
                <a:solidFill>
                  <a:schemeClr val="bg1"/>
                </a:solidFill>
                <a:latin typeface="等线" panose="02010600030101010101" pitchFamily="2" charset="-122"/>
                <a:ea typeface="等线" panose="02010600030101010101" pitchFamily="2" charset="-122"/>
              </a:rPr>
              <a:t>阴间</a:t>
            </a:r>
            <a:endParaRPr lang="en-US" sz="900" dirty="0">
              <a:solidFill>
                <a:schemeClr val="bg1"/>
              </a:solidFill>
              <a:latin typeface="等线" panose="02010600030101010101" pitchFamily="2" charset="-122"/>
              <a:ea typeface="等线" panose="02010600030101010101" pitchFamily="2" charset="-122"/>
            </a:endParaRPr>
          </a:p>
        </p:txBody>
      </p:sp>
      <p:sp>
        <p:nvSpPr>
          <p:cNvPr id="32" name="Curved Right Arrow 31"/>
          <p:cNvSpPr/>
          <p:nvPr/>
        </p:nvSpPr>
        <p:spPr>
          <a:xfrm rot="10800000">
            <a:off x="5275385" y="1752600"/>
            <a:ext cx="1266091" cy="838200"/>
          </a:xfrm>
          <a:prstGeom prst="curvedRightArrow">
            <a:avLst>
              <a:gd name="adj1" fmla="val 9684"/>
              <a:gd name="adj2" fmla="val 36057"/>
              <a:gd name="adj3" fmla="val 254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extBox 11"/>
          <p:cNvSpPr txBox="1"/>
          <p:nvPr/>
        </p:nvSpPr>
        <p:spPr>
          <a:xfrm>
            <a:off x="562707" y="5662341"/>
            <a:ext cx="1547446" cy="1107996"/>
          </a:xfrm>
          <a:prstGeom prst="rect">
            <a:avLst/>
          </a:prstGeom>
          <a:solidFill>
            <a:schemeClr val="accent5">
              <a:lumMod val="20000"/>
              <a:lumOff val="80000"/>
            </a:schemeClr>
          </a:solidFill>
          <a:ln>
            <a:solidFill>
              <a:schemeClr val="tx1"/>
            </a:solidFill>
          </a:ln>
        </p:spPr>
        <p:txBody>
          <a:bodyPr wrap="square" rtlCol="0">
            <a:spAutoFit/>
          </a:bodyPr>
          <a:lstStyle/>
          <a:p>
            <a:r>
              <a:rPr lang="en-US" sz="1100" dirty="0"/>
              <a:t>“-V” = “Negative Volition”</a:t>
            </a:r>
            <a:endParaRPr lang="en-US" sz="1100" dirty="0"/>
          </a:p>
          <a:p>
            <a:r>
              <a:rPr lang="zh-CN" altLang="en-US" sz="1100" dirty="0">
                <a:latin typeface="等线" panose="02010600030101010101" pitchFamily="2" charset="-122"/>
                <a:ea typeface="等线" panose="02010600030101010101" pitchFamily="2" charset="-122"/>
              </a:rPr>
              <a:t>“</a:t>
            </a:r>
            <a:r>
              <a:rPr lang="en-US" altLang="zh-CN" sz="1100" dirty="0">
                <a:latin typeface="等线" panose="02010600030101010101" pitchFamily="2" charset="-122"/>
                <a:ea typeface="等线" panose="02010600030101010101" pitchFamily="2" charset="-122"/>
              </a:rPr>
              <a:t>-V</a:t>
            </a:r>
            <a:r>
              <a:rPr lang="zh-CN" altLang="en-US" sz="1100" dirty="0">
                <a:latin typeface="等线" panose="02010600030101010101" pitchFamily="2" charset="-122"/>
                <a:ea typeface="等线" panose="02010600030101010101" pitchFamily="2" charset="-122"/>
              </a:rPr>
              <a:t>”</a:t>
            </a:r>
            <a:r>
              <a:rPr lang="en-US" altLang="zh-CN" sz="1100" dirty="0">
                <a:latin typeface="等线" panose="02010600030101010101" pitchFamily="2" charset="-122"/>
                <a:ea typeface="等线" panose="02010600030101010101" pitchFamily="2" charset="-122"/>
              </a:rPr>
              <a:t> = </a:t>
            </a:r>
            <a:r>
              <a:rPr lang="zh-CN" altLang="en-US" sz="1100" dirty="0">
                <a:latin typeface="等线" panose="02010600030101010101" pitchFamily="2" charset="-122"/>
                <a:ea typeface="等线" panose="02010600030101010101" pitchFamily="2" charset="-122"/>
              </a:rPr>
              <a:t>“消极意志”</a:t>
            </a:r>
            <a:endParaRPr lang="en-US" sz="1100" dirty="0">
              <a:latin typeface="等线" panose="02010600030101010101" pitchFamily="2" charset="-122"/>
              <a:ea typeface="等线" panose="02010600030101010101" pitchFamily="2" charset="-122"/>
            </a:endParaRPr>
          </a:p>
          <a:p>
            <a:r>
              <a:rPr lang="en-US" sz="1100" dirty="0"/>
              <a:t>“V+” = “Positive Volition”</a:t>
            </a:r>
            <a:endParaRPr lang="en-US" sz="1100" dirty="0"/>
          </a:p>
          <a:p>
            <a:r>
              <a:rPr lang="zh-CN" altLang="en-US" sz="1100" dirty="0">
                <a:latin typeface="等线" panose="02010600030101010101" pitchFamily="2" charset="-122"/>
                <a:ea typeface="等线" panose="02010600030101010101" pitchFamily="2" charset="-122"/>
              </a:rPr>
              <a:t>“</a:t>
            </a:r>
            <a:r>
              <a:rPr lang="en-US" altLang="zh-CN" sz="1100" dirty="0">
                <a:latin typeface="等线" panose="02010600030101010101" pitchFamily="2" charset="-122"/>
                <a:ea typeface="等线" panose="02010600030101010101" pitchFamily="2" charset="-122"/>
              </a:rPr>
              <a:t>V+</a:t>
            </a:r>
            <a:r>
              <a:rPr lang="zh-CN" altLang="en-US" sz="1100" dirty="0">
                <a:latin typeface="等线" panose="02010600030101010101" pitchFamily="2" charset="-122"/>
                <a:ea typeface="等线" panose="02010600030101010101" pitchFamily="2" charset="-122"/>
              </a:rPr>
              <a:t>” </a:t>
            </a:r>
            <a:r>
              <a:rPr lang="en-US" altLang="zh-CN" sz="1100" dirty="0">
                <a:latin typeface="等线" panose="02010600030101010101" pitchFamily="2" charset="-122"/>
                <a:ea typeface="等线" panose="02010600030101010101" pitchFamily="2" charset="-122"/>
              </a:rPr>
              <a:t>= </a:t>
            </a:r>
            <a:r>
              <a:rPr lang="zh-CN" altLang="en-US" sz="1100" dirty="0">
                <a:latin typeface="等线" panose="02010600030101010101" pitchFamily="2" charset="-122"/>
                <a:ea typeface="等线" panose="02010600030101010101" pitchFamily="2" charset="-122"/>
              </a:rPr>
              <a:t>“积极意志”</a:t>
            </a:r>
            <a:endParaRPr lang="en-US" sz="1100" dirty="0">
              <a:latin typeface="等线" panose="02010600030101010101" pitchFamily="2" charset="-122"/>
              <a:ea typeface="等线" panose="02010600030101010101" pitchFamily="2" charset="-122"/>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371600"/>
            <a:ext cx="8305800" cy="615553"/>
          </a:xfrm>
          <a:prstGeom prst="rect">
            <a:avLst/>
          </a:prstGeom>
        </p:spPr>
        <p:txBody>
          <a:bodyPr wrap="square">
            <a:spAutoFit/>
          </a:bodyPr>
          <a:lstStyle/>
          <a:p>
            <a:br>
              <a:rPr lang="en-US" sz="1000" dirty="0"/>
            </a:br>
            <a:endParaRPr lang="en-US" sz="2400" dirty="0"/>
          </a:p>
        </p:txBody>
      </p:sp>
      <p:graphicFrame>
        <p:nvGraphicFramePr>
          <p:cNvPr id="3" name="Table 2"/>
          <p:cNvGraphicFramePr>
            <a:graphicFrameLocks noGrp="1"/>
          </p:cNvGraphicFramePr>
          <p:nvPr/>
        </p:nvGraphicFramePr>
        <p:xfrm>
          <a:off x="505458" y="2037953"/>
          <a:ext cx="8077200" cy="3433294"/>
        </p:xfrm>
        <a:graphic>
          <a:graphicData uri="http://schemas.openxmlformats.org/drawingml/2006/table">
            <a:tbl>
              <a:tblPr firstRow="1" firstCol="1" bandRow="1">
                <a:tableStyleId>{5C22544A-7EE6-4342-B048-85BDC9FD1C3A}</a:tableStyleId>
              </a:tblPr>
              <a:tblGrid>
                <a:gridCol w="1108635"/>
                <a:gridCol w="1504576"/>
                <a:gridCol w="2929965"/>
                <a:gridCol w="2534024"/>
              </a:tblGrid>
              <a:tr h="283482">
                <a:tc>
                  <a:txBody>
                    <a:bodyPr/>
                    <a:lstStyle/>
                    <a:p>
                      <a:pPr marL="0" marR="0" algn="just">
                        <a:lnSpc>
                          <a:spcPct val="115000"/>
                        </a:lnSpc>
                        <a:spcBef>
                          <a:spcPts val="0"/>
                        </a:spcBef>
                        <a:spcAft>
                          <a:spcPts val="0"/>
                        </a:spcAft>
                      </a:pPr>
                      <a:r>
                        <a:rPr lang="en-US" sz="1600" dirty="0">
                          <a:effectLst/>
                        </a:rPr>
                        <a:t>Phase</a:t>
                      </a:r>
                      <a:endParaRPr lang="en-US" sz="1600" dirty="0">
                        <a:effectLst/>
                        <a:latin typeface="Calibri" panose="020F0502020204030204"/>
                        <a:ea typeface="宋体" panose="02010600030101010101" pitchFamily="2" charset="-122"/>
                        <a:cs typeface="Cordia New" panose="020B0304020202020204"/>
                      </a:endParaRPr>
                    </a:p>
                  </a:txBody>
                  <a:tcPr marL="68580" marR="68580" marT="0" marB="0"/>
                </a:tc>
                <a:tc>
                  <a:txBody>
                    <a:bodyPr/>
                    <a:lstStyle/>
                    <a:p>
                      <a:pPr marL="0" marR="0" algn="just">
                        <a:lnSpc>
                          <a:spcPct val="115000"/>
                        </a:lnSpc>
                        <a:spcBef>
                          <a:spcPts val="0"/>
                        </a:spcBef>
                        <a:spcAft>
                          <a:spcPts val="0"/>
                        </a:spcAft>
                      </a:pPr>
                      <a:r>
                        <a:rPr lang="en-US" sz="1600">
                          <a:effectLst/>
                        </a:rPr>
                        <a:t>Description</a:t>
                      </a:r>
                      <a:endParaRPr lang="en-US" sz="1600">
                        <a:effectLst/>
                        <a:latin typeface="Calibri" panose="020F0502020204030204"/>
                        <a:ea typeface="宋体" panose="02010600030101010101" pitchFamily="2" charset="-122"/>
                        <a:cs typeface="Cordia New" panose="020B0304020202020204"/>
                      </a:endParaRPr>
                    </a:p>
                  </a:txBody>
                  <a:tcPr marL="68580" marR="68580" marT="0" marB="0"/>
                </a:tc>
                <a:tc>
                  <a:txBody>
                    <a:bodyPr/>
                    <a:lstStyle/>
                    <a:p>
                      <a:pPr marL="0" marR="0" algn="just">
                        <a:lnSpc>
                          <a:spcPct val="115000"/>
                        </a:lnSpc>
                        <a:spcBef>
                          <a:spcPts val="0"/>
                        </a:spcBef>
                        <a:spcAft>
                          <a:spcPts val="0"/>
                        </a:spcAft>
                      </a:pPr>
                      <a:r>
                        <a:rPr lang="en-US" sz="1600" dirty="0">
                          <a:effectLst/>
                        </a:rPr>
                        <a:t>Duration</a:t>
                      </a:r>
                      <a:endParaRPr lang="en-US" sz="1600" dirty="0">
                        <a:effectLst/>
                        <a:latin typeface="Calibri" panose="020F0502020204030204"/>
                        <a:ea typeface="宋体" panose="02010600030101010101" pitchFamily="2" charset="-122"/>
                        <a:cs typeface="Cordia New" panose="020B0304020202020204"/>
                      </a:endParaRPr>
                    </a:p>
                  </a:txBody>
                  <a:tcPr marL="68580" marR="68580" marT="0" marB="0"/>
                </a:tc>
                <a:tc>
                  <a:txBody>
                    <a:bodyPr/>
                    <a:lstStyle/>
                    <a:p>
                      <a:pPr marL="0" marR="0" algn="just">
                        <a:lnSpc>
                          <a:spcPct val="115000"/>
                        </a:lnSpc>
                        <a:spcBef>
                          <a:spcPts val="0"/>
                        </a:spcBef>
                        <a:spcAft>
                          <a:spcPts val="0"/>
                        </a:spcAft>
                      </a:pPr>
                      <a:r>
                        <a:rPr lang="en-US" sz="1600">
                          <a:effectLst/>
                        </a:rPr>
                        <a:t>Attained and Maintained by:</a:t>
                      </a:r>
                      <a:endParaRPr lang="en-US" sz="1600">
                        <a:effectLst/>
                        <a:latin typeface="Calibri" panose="020F0502020204030204"/>
                        <a:ea typeface="宋体" panose="02010600030101010101" pitchFamily="2" charset="-122"/>
                        <a:cs typeface="Cordia New" panose="020B0304020202020204"/>
                      </a:endParaRPr>
                    </a:p>
                  </a:txBody>
                  <a:tcPr marL="68580" marR="68580" marT="0" marB="0"/>
                </a:tc>
              </a:tr>
              <a:tr h="584621">
                <a:tc>
                  <a:txBody>
                    <a:bodyPr/>
                    <a:lstStyle/>
                    <a:p>
                      <a:pPr marL="0" marR="0" algn="just">
                        <a:lnSpc>
                          <a:spcPct val="115000"/>
                        </a:lnSpc>
                        <a:spcBef>
                          <a:spcPts val="0"/>
                        </a:spcBef>
                        <a:spcAft>
                          <a:spcPts val="0"/>
                        </a:spcAft>
                      </a:pPr>
                      <a:r>
                        <a:rPr lang="en-US" sz="1600">
                          <a:effectLst/>
                        </a:rPr>
                        <a:t>One</a:t>
                      </a:r>
                      <a:endParaRPr lang="en-US" sz="1600">
                        <a:effectLst/>
                        <a:latin typeface="Calibri" panose="020F0502020204030204"/>
                        <a:ea typeface="宋体" panose="02010600030101010101" pitchFamily="2" charset="-122"/>
                        <a:cs typeface="Cordia New" panose="020B0304020202020204"/>
                      </a:endParaRPr>
                    </a:p>
                  </a:txBody>
                  <a:tcPr marL="68580" marR="68580" marT="0" marB="0"/>
                </a:tc>
                <a:tc>
                  <a:txBody>
                    <a:bodyPr/>
                    <a:lstStyle/>
                    <a:p>
                      <a:pPr marL="0" marR="0" algn="just">
                        <a:lnSpc>
                          <a:spcPct val="115000"/>
                        </a:lnSpc>
                        <a:spcBef>
                          <a:spcPts val="0"/>
                        </a:spcBef>
                        <a:spcAft>
                          <a:spcPts val="0"/>
                        </a:spcAft>
                      </a:pPr>
                      <a:r>
                        <a:rPr lang="en-US" sz="1600">
                          <a:effectLst/>
                        </a:rPr>
                        <a:t>Salvation</a:t>
                      </a:r>
                      <a:endParaRPr lang="en-US" sz="1600">
                        <a:effectLst/>
                        <a:latin typeface="Calibri" panose="020F0502020204030204"/>
                        <a:ea typeface="宋体" panose="02010600030101010101" pitchFamily="2" charset="-122"/>
                        <a:cs typeface="Cordia New" panose="020B0304020202020204"/>
                      </a:endParaRPr>
                    </a:p>
                  </a:txBody>
                  <a:tcPr marL="68580" marR="68580" marT="0" marB="0"/>
                </a:tc>
                <a:tc>
                  <a:txBody>
                    <a:bodyPr/>
                    <a:lstStyle/>
                    <a:p>
                      <a:pPr marL="0" marR="0" algn="just">
                        <a:lnSpc>
                          <a:spcPct val="115000"/>
                        </a:lnSpc>
                        <a:spcBef>
                          <a:spcPts val="0"/>
                        </a:spcBef>
                        <a:spcAft>
                          <a:spcPts val="0"/>
                        </a:spcAft>
                      </a:pPr>
                      <a:r>
                        <a:rPr lang="en-US" sz="1600">
                          <a:effectLst/>
                        </a:rPr>
                        <a:t>0.7 of a second (approx. time to make a ‘metanoeo’ decision)</a:t>
                      </a:r>
                      <a:endParaRPr lang="en-US" sz="1600">
                        <a:effectLst/>
                        <a:latin typeface="Calibri" panose="020F0502020204030204"/>
                        <a:ea typeface="宋体" panose="02010600030101010101" pitchFamily="2" charset="-122"/>
                        <a:cs typeface="Cordia New" panose="020B0304020202020204"/>
                      </a:endParaRPr>
                    </a:p>
                  </a:txBody>
                  <a:tcPr marL="68580" marR="68580" marT="0" marB="0"/>
                </a:tc>
                <a:tc>
                  <a:txBody>
                    <a:bodyPr/>
                    <a:lstStyle/>
                    <a:p>
                      <a:pPr marL="0" marR="0" algn="just">
                        <a:lnSpc>
                          <a:spcPct val="115000"/>
                        </a:lnSpc>
                        <a:spcBef>
                          <a:spcPts val="0"/>
                        </a:spcBef>
                        <a:spcAft>
                          <a:spcPts val="0"/>
                        </a:spcAft>
                      </a:pPr>
                      <a:r>
                        <a:rPr lang="en-US" sz="1600" dirty="0" smtClean="0">
                          <a:effectLst/>
                        </a:rPr>
                        <a:t>Faith </a:t>
                      </a:r>
                      <a:r>
                        <a:rPr lang="en-US" sz="1600" dirty="0">
                          <a:effectLst/>
                        </a:rPr>
                        <a:t>Alone in Christ Alone</a:t>
                      </a:r>
                      <a:endParaRPr lang="en-US" sz="1600" dirty="0">
                        <a:effectLst/>
                        <a:latin typeface="Calibri" panose="020F0502020204030204"/>
                        <a:ea typeface="宋体" panose="02010600030101010101" pitchFamily="2" charset="-122"/>
                        <a:cs typeface="Cordia New" panose="020B0304020202020204"/>
                      </a:endParaRPr>
                    </a:p>
                  </a:txBody>
                  <a:tcPr marL="68580" marR="68580" marT="0" marB="0"/>
                </a:tc>
              </a:tr>
              <a:tr h="1186900">
                <a:tc>
                  <a:txBody>
                    <a:bodyPr/>
                    <a:lstStyle/>
                    <a:p>
                      <a:pPr marL="0" marR="0" algn="just">
                        <a:lnSpc>
                          <a:spcPct val="115000"/>
                        </a:lnSpc>
                        <a:spcBef>
                          <a:spcPts val="0"/>
                        </a:spcBef>
                        <a:spcAft>
                          <a:spcPts val="0"/>
                        </a:spcAft>
                      </a:pPr>
                      <a:r>
                        <a:rPr lang="en-US" sz="1600">
                          <a:effectLst/>
                        </a:rPr>
                        <a:t>Two</a:t>
                      </a:r>
                      <a:endParaRPr lang="en-US" sz="1600">
                        <a:effectLst/>
                        <a:latin typeface="Calibri" panose="020F0502020204030204"/>
                        <a:ea typeface="宋体" panose="02010600030101010101" pitchFamily="2" charset="-122"/>
                        <a:cs typeface="Cordia New" panose="020B0304020202020204"/>
                      </a:endParaRPr>
                    </a:p>
                  </a:txBody>
                  <a:tcPr marL="68580" marR="68580" marT="0" marB="0"/>
                </a:tc>
                <a:tc>
                  <a:txBody>
                    <a:bodyPr/>
                    <a:lstStyle/>
                    <a:p>
                      <a:pPr marL="0" marR="0" algn="just">
                        <a:lnSpc>
                          <a:spcPct val="115000"/>
                        </a:lnSpc>
                        <a:spcBef>
                          <a:spcPts val="0"/>
                        </a:spcBef>
                        <a:spcAft>
                          <a:spcPts val="0"/>
                        </a:spcAft>
                      </a:pPr>
                      <a:r>
                        <a:rPr lang="en-US" sz="1600" dirty="0">
                          <a:effectLst/>
                        </a:rPr>
                        <a:t>The </a:t>
                      </a:r>
                      <a:endParaRPr lang="en-US" sz="1600" dirty="0" smtClean="0">
                        <a:effectLst/>
                      </a:endParaRPr>
                    </a:p>
                    <a:p>
                      <a:pPr marL="0" marR="0" algn="just">
                        <a:lnSpc>
                          <a:spcPct val="115000"/>
                        </a:lnSpc>
                        <a:spcBef>
                          <a:spcPts val="0"/>
                        </a:spcBef>
                        <a:spcAft>
                          <a:spcPts val="0"/>
                        </a:spcAft>
                      </a:pPr>
                      <a:r>
                        <a:rPr lang="en-US" sz="1600" dirty="0" smtClean="0">
                          <a:effectLst/>
                        </a:rPr>
                        <a:t>Spiritual </a:t>
                      </a:r>
                      <a:r>
                        <a:rPr lang="en-US" sz="1600" dirty="0">
                          <a:effectLst/>
                        </a:rPr>
                        <a:t>Life</a:t>
                      </a:r>
                      <a:endParaRPr lang="en-US" sz="1600" dirty="0">
                        <a:effectLst/>
                        <a:latin typeface="Calibri" panose="020F0502020204030204"/>
                        <a:ea typeface="宋体" panose="02010600030101010101" pitchFamily="2" charset="-122"/>
                        <a:cs typeface="Cordia New" panose="020B0304020202020204"/>
                      </a:endParaRPr>
                    </a:p>
                  </a:txBody>
                  <a:tcPr marL="68580" marR="68580" marT="0" marB="0"/>
                </a:tc>
                <a:tc>
                  <a:txBody>
                    <a:bodyPr/>
                    <a:lstStyle/>
                    <a:p>
                      <a:pPr marL="0" marR="0" algn="just">
                        <a:lnSpc>
                          <a:spcPct val="115000"/>
                        </a:lnSpc>
                        <a:spcBef>
                          <a:spcPts val="0"/>
                        </a:spcBef>
                        <a:spcAft>
                          <a:spcPts val="0"/>
                        </a:spcAft>
                      </a:pPr>
                      <a:endParaRPr lang="en-US" sz="1600" dirty="0" smtClean="0">
                        <a:effectLst/>
                      </a:endParaRPr>
                    </a:p>
                    <a:p>
                      <a:pPr marL="0" marR="0" algn="just">
                        <a:lnSpc>
                          <a:spcPct val="115000"/>
                        </a:lnSpc>
                        <a:spcBef>
                          <a:spcPts val="0"/>
                        </a:spcBef>
                        <a:spcAft>
                          <a:spcPts val="0"/>
                        </a:spcAft>
                      </a:pPr>
                      <a:r>
                        <a:rPr lang="en-US" sz="1600" dirty="0" smtClean="0">
                          <a:effectLst/>
                        </a:rPr>
                        <a:t>From </a:t>
                      </a:r>
                      <a:r>
                        <a:rPr lang="en-US" sz="1600" dirty="0">
                          <a:effectLst/>
                        </a:rPr>
                        <a:t>the moment of salvation to physical death or Rapture of Church</a:t>
                      </a:r>
                      <a:endParaRPr lang="en-US" sz="1600" dirty="0">
                        <a:effectLst/>
                        <a:latin typeface="Calibri" panose="020F0502020204030204"/>
                        <a:ea typeface="宋体" panose="02010600030101010101" pitchFamily="2" charset="-122"/>
                        <a:cs typeface="Cordia New" panose="020B0304020202020204"/>
                      </a:endParaRPr>
                    </a:p>
                  </a:txBody>
                  <a:tcPr marL="68580" marR="68580" marT="0" marB="0"/>
                </a:tc>
                <a:tc>
                  <a:txBody>
                    <a:bodyPr/>
                    <a:lstStyle/>
                    <a:p>
                      <a:pPr marL="0" marR="0" algn="just">
                        <a:lnSpc>
                          <a:spcPct val="115000"/>
                        </a:lnSpc>
                        <a:spcBef>
                          <a:spcPts val="0"/>
                        </a:spcBef>
                        <a:spcAft>
                          <a:spcPts val="0"/>
                        </a:spcAft>
                      </a:pPr>
                      <a:endParaRPr lang="en-US" sz="1600" dirty="0" smtClean="0">
                        <a:effectLst/>
                      </a:endParaRPr>
                    </a:p>
                    <a:p>
                      <a:pPr marL="0" marR="0" algn="just">
                        <a:lnSpc>
                          <a:spcPct val="115000"/>
                        </a:lnSpc>
                        <a:spcBef>
                          <a:spcPts val="0"/>
                        </a:spcBef>
                        <a:spcAft>
                          <a:spcPts val="0"/>
                        </a:spcAft>
                      </a:pPr>
                      <a:r>
                        <a:rPr lang="en-US" sz="1600" dirty="0" smtClean="0">
                          <a:effectLst/>
                        </a:rPr>
                        <a:t>Consistent </a:t>
                      </a:r>
                      <a:r>
                        <a:rPr lang="en-US" sz="1600" dirty="0">
                          <a:effectLst/>
                        </a:rPr>
                        <a:t>study and application of Bible doctrine under the power of the Holy Spirit.</a:t>
                      </a:r>
                      <a:endParaRPr lang="en-US" sz="1600" dirty="0">
                        <a:effectLst/>
                        <a:latin typeface="Calibri" panose="020F0502020204030204"/>
                        <a:ea typeface="宋体" panose="02010600030101010101" pitchFamily="2" charset="-122"/>
                        <a:cs typeface="Cordia New" panose="020B0304020202020204"/>
                      </a:endParaRPr>
                    </a:p>
                  </a:txBody>
                  <a:tcPr marL="68580" marR="68580" marT="0" marB="0"/>
                </a:tc>
              </a:tr>
              <a:tr h="885761">
                <a:tc>
                  <a:txBody>
                    <a:bodyPr/>
                    <a:lstStyle/>
                    <a:p>
                      <a:pPr marL="0" marR="0" algn="just">
                        <a:lnSpc>
                          <a:spcPct val="115000"/>
                        </a:lnSpc>
                        <a:spcBef>
                          <a:spcPts val="0"/>
                        </a:spcBef>
                        <a:spcAft>
                          <a:spcPts val="0"/>
                        </a:spcAft>
                      </a:pPr>
                      <a:r>
                        <a:rPr lang="en-US" sz="1600">
                          <a:effectLst/>
                        </a:rPr>
                        <a:t>Three</a:t>
                      </a:r>
                      <a:endParaRPr lang="en-US" sz="1600">
                        <a:effectLst/>
                        <a:latin typeface="Calibri" panose="020F0502020204030204"/>
                        <a:ea typeface="宋体" panose="02010600030101010101" pitchFamily="2" charset="-122"/>
                        <a:cs typeface="Cordia New" panose="020B0304020202020204"/>
                      </a:endParaRPr>
                    </a:p>
                  </a:txBody>
                  <a:tcPr marL="68580" marR="68580" marT="0" marB="0"/>
                </a:tc>
                <a:tc>
                  <a:txBody>
                    <a:bodyPr/>
                    <a:lstStyle/>
                    <a:p>
                      <a:pPr marL="0" marR="0" algn="just">
                        <a:lnSpc>
                          <a:spcPct val="115000"/>
                        </a:lnSpc>
                        <a:spcBef>
                          <a:spcPts val="0"/>
                        </a:spcBef>
                        <a:spcAft>
                          <a:spcPts val="0"/>
                        </a:spcAft>
                      </a:pPr>
                      <a:r>
                        <a:rPr lang="en-US" sz="1600">
                          <a:effectLst/>
                        </a:rPr>
                        <a:t>Eternity</a:t>
                      </a:r>
                      <a:endParaRPr lang="en-US" sz="1600">
                        <a:effectLst/>
                        <a:latin typeface="Calibri" panose="020F0502020204030204"/>
                        <a:ea typeface="宋体" panose="02010600030101010101" pitchFamily="2" charset="-122"/>
                        <a:cs typeface="Cordia New" panose="020B0304020202020204"/>
                      </a:endParaRPr>
                    </a:p>
                  </a:txBody>
                  <a:tcPr marL="68580" marR="68580" marT="0" marB="0"/>
                </a:tc>
                <a:tc>
                  <a:txBody>
                    <a:bodyPr/>
                    <a:lstStyle/>
                    <a:p>
                      <a:pPr marL="0" marR="0" algn="just">
                        <a:lnSpc>
                          <a:spcPct val="115000"/>
                        </a:lnSpc>
                        <a:spcBef>
                          <a:spcPts val="0"/>
                        </a:spcBef>
                        <a:spcAft>
                          <a:spcPts val="0"/>
                        </a:spcAft>
                      </a:pPr>
                      <a:r>
                        <a:rPr lang="en-US" sz="1600">
                          <a:effectLst/>
                        </a:rPr>
                        <a:t>Begins at the time of physical death or Rapture, continues forever.</a:t>
                      </a:r>
                      <a:endParaRPr lang="en-US" sz="1600">
                        <a:effectLst/>
                        <a:latin typeface="Calibri" panose="020F0502020204030204"/>
                        <a:ea typeface="宋体" panose="02010600030101010101" pitchFamily="2" charset="-122"/>
                        <a:cs typeface="Cordia New" panose="020B0304020202020204"/>
                      </a:endParaRPr>
                    </a:p>
                  </a:txBody>
                  <a:tcPr marL="68580" marR="68580" marT="0" marB="0"/>
                </a:tc>
                <a:tc>
                  <a:txBody>
                    <a:bodyPr/>
                    <a:lstStyle/>
                    <a:p>
                      <a:pPr marL="0" marR="0" algn="just">
                        <a:lnSpc>
                          <a:spcPct val="115000"/>
                        </a:lnSpc>
                        <a:spcBef>
                          <a:spcPts val="0"/>
                        </a:spcBef>
                        <a:spcAft>
                          <a:spcPts val="0"/>
                        </a:spcAft>
                      </a:pPr>
                      <a:r>
                        <a:rPr lang="en-US" sz="1600" dirty="0">
                          <a:effectLst/>
                        </a:rPr>
                        <a:t>Soul is first transferred into interim body then eternal body at Rapture.</a:t>
                      </a:r>
                      <a:endParaRPr lang="en-US" sz="1600" dirty="0">
                        <a:effectLst/>
                        <a:latin typeface="Calibri" panose="020F0502020204030204"/>
                        <a:ea typeface="宋体" panose="02010600030101010101" pitchFamily="2" charset="-122"/>
                        <a:cs typeface="Cordia New" panose="020B0304020202020204"/>
                      </a:endParaRPr>
                    </a:p>
                  </a:txBody>
                  <a:tcPr marL="68580" marR="68580" marT="0" marB="0"/>
                </a:tc>
              </a:tr>
            </a:tbl>
          </a:graphicData>
        </a:graphic>
      </p:graphicFrame>
      <p:sp>
        <p:nvSpPr>
          <p:cNvPr id="5" name="Rectangle 4"/>
          <p:cNvSpPr/>
          <p:nvPr/>
        </p:nvSpPr>
        <p:spPr>
          <a:xfrm>
            <a:off x="2438399" y="762000"/>
            <a:ext cx="4952999" cy="461665"/>
          </a:xfrm>
          <a:prstGeom prst="rect">
            <a:avLst/>
          </a:prstGeom>
        </p:spPr>
        <p:txBody>
          <a:bodyPr wrap="square">
            <a:spAutoFit/>
          </a:bodyPr>
          <a:lstStyle/>
          <a:p>
            <a:pPr lvl="0" fontAlgn="base">
              <a:spcBef>
                <a:spcPct val="0"/>
              </a:spcBef>
              <a:spcAft>
                <a:spcPct val="0"/>
              </a:spcAft>
            </a:pPr>
            <a:r>
              <a:rPr lang="en-US" sz="2400" b="1" dirty="0">
                <a:solidFill>
                  <a:prstClr val="black"/>
                </a:solidFill>
                <a:latin typeface="Calibri" panose="020F0502020204030204" charset="0"/>
                <a:ea typeface="宋体" panose="02010600030101010101" pitchFamily="2" charset="-122"/>
                <a:cs typeface="Cordia New" panose="020B0304020202020204" pitchFamily="34" charset="-34"/>
              </a:rPr>
              <a:t>Three Phases of the Christian Life</a:t>
            </a:r>
            <a:r>
              <a:rPr lang="en-US" sz="2400" b="1" dirty="0" smtClean="0">
                <a:solidFill>
                  <a:prstClr val="black"/>
                </a:solidFill>
                <a:latin typeface="Calibri" panose="020F0502020204030204" charset="0"/>
                <a:ea typeface="宋体" panose="02010600030101010101" pitchFamily="2" charset="-122"/>
                <a:cs typeface="Cordia New" panose="020B0304020202020204" pitchFamily="34" charset="-34"/>
              </a:rPr>
              <a:t>:</a:t>
            </a:r>
            <a:endParaRPr lang="en-US" sz="2400" b="1" dirty="0" smtClean="0">
              <a:solidFill>
                <a:prstClr val="black"/>
              </a:solidFill>
              <a:latin typeface="Calibri" panose="020F0502020204030204" charset="0"/>
              <a:ea typeface="宋体" panose="02010600030101010101" pitchFamily="2" charset="-122"/>
              <a:cs typeface="Cordia New" panose="020B0304020202020204" pitchFamily="34" charset="-34"/>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914400" y="1447800"/>
            <a:ext cx="7687945" cy="4523105"/>
          </a:xfrm>
          <a:prstGeom prst="rect">
            <a:avLst/>
          </a:prstGeom>
          <a:noFill/>
        </p:spPr>
        <p:txBody>
          <a:bodyPr wrap="square" rtlCol="0">
            <a:spAutoFit/>
          </a:bodyPr>
          <a:p>
            <a:r>
              <a:rPr lang="en-US" sz="3200"/>
              <a:t>The first thing a believer should learn after salvation is how to regain TEMPORAL fellowship with God after sinning.</a:t>
            </a:r>
            <a:endParaRPr lang="en-US" sz="3200"/>
          </a:p>
          <a:p>
            <a:endParaRPr lang="en-US" sz="3200"/>
          </a:p>
          <a:p>
            <a:r>
              <a:rPr lang="en-US" sz="3200"/>
              <a:t>This means understanding the simple procedure of naming ones sins to God the Father, in order to be forgiven and cleansed of (post-salvation) sins, and so restored to fellowship with God once more.</a:t>
            </a:r>
            <a:endParaRPr lang="en-US" sz="32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Picture 2" descr="1 9"/>
          <p:cNvPicPr>
            <a:picLocks noChangeAspect="1"/>
          </p:cNvPicPr>
          <p:nvPr/>
        </p:nvPicPr>
        <p:blipFill>
          <a:blip r:embed="rId1"/>
          <a:stretch>
            <a:fillRect/>
          </a:stretch>
        </p:blipFill>
        <p:spPr>
          <a:xfrm>
            <a:off x="381000" y="1600200"/>
            <a:ext cx="8543290" cy="394081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descr="14"/>
          <p:cNvPicPr>
            <a:picLocks noChangeAspect="1"/>
          </p:cNvPicPr>
          <p:nvPr/>
        </p:nvPicPr>
        <p:blipFill>
          <a:blip r:embed="rId1"/>
          <a:stretch>
            <a:fillRect/>
          </a:stretch>
        </p:blipFill>
        <p:spPr>
          <a:xfrm>
            <a:off x="152400" y="1295400"/>
            <a:ext cx="8930005" cy="444500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descr="5"/>
          <p:cNvPicPr>
            <a:picLocks noChangeAspect="1"/>
          </p:cNvPicPr>
          <p:nvPr/>
        </p:nvPicPr>
        <p:blipFill>
          <a:blip r:embed="rId1"/>
          <a:stretch>
            <a:fillRect/>
          </a:stretch>
        </p:blipFill>
        <p:spPr>
          <a:xfrm>
            <a:off x="635" y="1760220"/>
            <a:ext cx="9067165" cy="3366135"/>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descr="4 30"/>
          <p:cNvPicPr>
            <a:picLocks noChangeAspect="1"/>
          </p:cNvPicPr>
          <p:nvPr/>
        </p:nvPicPr>
        <p:blipFill>
          <a:blip r:embed="rId1"/>
          <a:stretch>
            <a:fillRect/>
          </a:stretch>
        </p:blipFill>
        <p:spPr>
          <a:xfrm>
            <a:off x="0" y="1757680"/>
            <a:ext cx="9144000" cy="3342005"/>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descr="5 19"/>
          <p:cNvPicPr>
            <a:picLocks noChangeAspect="1"/>
          </p:cNvPicPr>
          <p:nvPr/>
        </p:nvPicPr>
        <p:blipFill>
          <a:blip r:embed="rId1"/>
          <a:stretch>
            <a:fillRect/>
          </a:stretch>
        </p:blipFill>
        <p:spPr>
          <a:xfrm>
            <a:off x="76200" y="1905000"/>
            <a:ext cx="8937625" cy="291020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133600"/>
            <a:ext cx="8229600" cy="1143000"/>
          </a:xfrm>
        </p:spPr>
        <p:txBody>
          <a:bodyPr>
            <a:noAutofit/>
          </a:bodyPr>
          <a:lstStyle/>
          <a:p>
            <a:br>
              <a:rPr lang="zh-CN" altLang="en-US" sz="2000" dirty="0"/>
            </a:br>
            <a:r>
              <a:rPr lang="zh-CN" altLang="en-US" sz="2000" i="1" dirty="0"/>
              <a:t> </a:t>
            </a:r>
            <a:br>
              <a:rPr lang="zh-CN" altLang="en-US" sz="2000" dirty="0"/>
            </a:br>
            <a:br>
              <a:rPr lang="en-US" altLang="zh-CN" sz="2000" dirty="0"/>
            </a:br>
            <a:r>
              <a:rPr lang="en-US" sz="3600" b="1" dirty="0">
                <a:solidFill>
                  <a:schemeClr val="accent2">
                    <a:lumMod val="75000"/>
                  </a:schemeClr>
                </a:solidFill>
              </a:rPr>
              <a:t>Purpose: </a:t>
            </a:r>
            <a:br>
              <a:rPr lang="en-US" sz="3600" b="1" dirty="0">
                <a:solidFill>
                  <a:schemeClr val="accent2">
                    <a:lumMod val="75000"/>
                  </a:schemeClr>
                </a:solidFill>
              </a:rPr>
            </a:br>
            <a:r>
              <a:rPr lang="en-US" sz="3600" b="1" dirty="0">
                <a:solidFill>
                  <a:schemeClr val="accent2">
                    <a:lumMod val="75000"/>
                  </a:schemeClr>
                </a:solidFill>
              </a:rPr>
              <a:t>To provide an overall view of the principles and doctrines related to the Christian Life.</a:t>
            </a:r>
            <a:br>
              <a:rPr lang="en-US" sz="3600" b="1" dirty="0">
                <a:solidFill>
                  <a:schemeClr val="accent2">
                    <a:lumMod val="75000"/>
                  </a:schemeClr>
                </a:solidFill>
              </a:rPr>
            </a:br>
            <a:br>
              <a:rPr lang="en-US" sz="3600" b="1" dirty="0">
                <a:solidFill>
                  <a:schemeClr val="accent2">
                    <a:lumMod val="75000"/>
                  </a:schemeClr>
                </a:solidFill>
              </a:rPr>
            </a:br>
            <a:r>
              <a:rPr lang="zh-CN" altLang="en-US" sz="3600" b="1" dirty="0">
                <a:solidFill>
                  <a:schemeClr val="accent2">
                    <a:lumMod val="75000"/>
                  </a:schemeClr>
                </a:solidFill>
              </a:rPr>
              <a:t>目的：</a:t>
            </a:r>
            <a:br>
              <a:rPr lang="en-US" altLang="zh-CN" sz="3600" b="1" dirty="0">
                <a:solidFill>
                  <a:schemeClr val="accent2">
                    <a:lumMod val="75000"/>
                  </a:schemeClr>
                </a:solidFill>
              </a:rPr>
            </a:br>
            <a:r>
              <a:rPr lang="zh-CN" altLang="en-US" sz="3600" b="1" dirty="0">
                <a:solidFill>
                  <a:schemeClr val="accent2">
                    <a:lumMod val="75000"/>
                  </a:schemeClr>
                </a:solidFill>
              </a:rPr>
              <a:t>提供基督徒生命的相关原则</a:t>
            </a:r>
            <a:br>
              <a:rPr lang="en-US" altLang="zh-CN" sz="3600" b="1" dirty="0">
                <a:solidFill>
                  <a:schemeClr val="accent2">
                    <a:lumMod val="75000"/>
                  </a:schemeClr>
                </a:solidFill>
              </a:rPr>
            </a:br>
            <a:r>
              <a:rPr lang="zh-CN" altLang="en-US" sz="3600" b="1" dirty="0">
                <a:solidFill>
                  <a:schemeClr val="accent2">
                    <a:lumMod val="75000"/>
                  </a:schemeClr>
                </a:solidFill>
              </a:rPr>
              <a:t>及教义的概观</a:t>
            </a:r>
            <a:br>
              <a:rPr lang="en-US" sz="2000" dirty="0"/>
            </a:br>
            <a:endParaRPr lang="en-US"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53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3733800"/>
            <a:ext cx="8229600" cy="1143000"/>
          </a:xfrm>
        </p:spPr>
        <p:txBody>
          <a:bodyPr>
            <a:noAutofit/>
          </a:bodyPr>
          <a:lstStyle/>
          <a:p>
            <a:pPr algn="l"/>
            <a:br>
              <a:rPr lang="zh-CN" altLang="en-US" sz="2000" dirty="0"/>
            </a:br>
            <a:r>
              <a:rPr lang="zh-CN" altLang="en-US" sz="2000" i="1" dirty="0"/>
              <a:t> </a:t>
            </a:r>
            <a:br>
              <a:rPr lang="zh-CN" altLang="en-US" sz="2000" dirty="0"/>
            </a:br>
            <a:br>
              <a:rPr lang="en-US" altLang="zh-CN" sz="2000" dirty="0"/>
            </a:br>
            <a:br>
              <a:rPr lang="en-US" sz="2000" dirty="0"/>
            </a:br>
            <a:r>
              <a:rPr lang="en-US" sz="2000" b="1" i="1" dirty="0"/>
              <a:t> </a:t>
            </a:r>
            <a:br>
              <a:rPr lang="en-US" sz="2000" b="1" dirty="0"/>
            </a:br>
            <a:r>
              <a:rPr lang="en-US" sz="3200" b="1" i="1" dirty="0">
                <a:solidFill>
                  <a:schemeClr val="accent1">
                    <a:lumMod val="50000"/>
                  </a:schemeClr>
                </a:solidFill>
              </a:rPr>
              <a:t>1.      Salvation / </a:t>
            </a:r>
            <a:r>
              <a:rPr lang="zh-CN" altLang="en-US" sz="3200" b="1" i="1" dirty="0">
                <a:solidFill>
                  <a:schemeClr val="accent1">
                    <a:lumMod val="50000"/>
                  </a:schemeClr>
                </a:solidFill>
              </a:rPr>
              <a:t>拯救</a:t>
            </a:r>
            <a:br>
              <a:rPr lang="en-US" sz="3200" b="1" dirty="0">
                <a:solidFill>
                  <a:schemeClr val="accent1">
                    <a:lumMod val="50000"/>
                  </a:schemeClr>
                </a:solidFill>
              </a:rPr>
            </a:br>
            <a:r>
              <a:rPr lang="en-US" sz="3200" b="1" i="1" dirty="0">
                <a:solidFill>
                  <a:schemeClr val="accent1">
                    <a:lumMod val="50000"/>
                  </a:schemeClr>
                </a:solidFill>
              </a:rPr>
              <a:t>2.      Eternal Security /</a:t>
            </a:r>
            <a:r>
              <a:rPr lang="zh-CN" altLang="en-US" sz="3200" b="1" i="1" dirty="0">
                <a:solidFill>
                  <a:schemeClr val="accent1">
                    <a:lumMod val="50000"/>
                  </a:schemeClr>
                </a:solidFill>
              </a:rPr>
              <a:t>永恒的保障</a:t>
            </a:r>
            <a:br>
              <a:rPr lang="en-US" sz="3200" b="1" dirty="0">
                <a:solidFill>
                  <a:schemeClr val="accent1">
                    <a:lumMod val="50000"/>
                  </a:schemeClr>
                </a:solidFill>
              </a:rPr>
            </a:br>
            <a:r>
              <a:rPr lang="en-US" sz="3200" b="1" i="1" dirty="0">
                <a:solidFill>
                  <a:schemeClr val="accent1">
                    <a:lumMod val="50000"/>
                  </a:schemeClr>
                </a:solidFill>
              </a:rPr>
              <a:t>3.      Rebound/Naming of Sins in order to maintain your relationship with God /</a:t>
            </a:r>
            <a:r>
              <a:rPr lang="zh-CN" altLang="en-US" sz="3200" b="1" i="1" dirty="0">
                <a:solidFill>
                  <a:schemeClr val="accent1">
                    <a:lumMod val="50000"/>
                  </a:schemeClr>
                </a:solidFill>
              </a:rPr>
              <a:t>反弹</a:t>
            </a:r>
            <a:r>
              <a:rPr lang="en-US" altLang="zh-CN" sz="3200" b="1" i="1" dirty="0">
                <a:solidFill>
                  <a:schemeClr val="accent1">
                    <a:lumMod val="50000"/>
                  </a:schemeClr>
                </a:solidFill>
              </a:rPr>
              <a:t>/</a:t>
            </a:r>
            <a:r>
              <a:rPr lang="zh-CN" altLang="en-US" sz="3200" b="1" i="1" dirty="0">
                <a:solidFill>
                  <a:schemeClr val="accent1">
                    <a:lumMod val="50000"/>
                  </a:schemeClr>
                </a:solidFill>
              </a:rPr>
              <a:t>认罪以求保持你与神的关系</a:t>
            </a:r>
            <a:br>
              <a:rPr lang="en-US" sz="3200" b="1" dirty="0">
                <a:solidFill>
                  <a:schemeClr val="accent1">
                    <a:lumMod val="50000"/>
                  </a:schemeClr>
                </a:solidFill>
              </a:rPr>
            </a:br>
            <a:r>
              <a:rPr lang="en-US" sz="3200" b="1" i="1" dirty="0">
                <a:solidFill>
                  <a:schemeClr val="accent1">
                    <a:lumMod val="50000"/>
                  </a:schemeClr>
                </a:solidFill>
              </a:rPr>
              <a:t>4.      The Goal of the Christian Life</a:t>
            </a:r>
            <a:r>
              <a:rPr lang="zh-CN" altLang="en-US" sz="3200" b="1" i="1" dirty="0">
                <a:solidFill>
                  <a:schemeClr val="accent1">
                    <a:lumMod val="50000"/>
                  </a:schemeClr>
                </a:solidFill>
              </a:rPr>
              <a:t>基督徒生命的目标</a:t>
            </a:r>
            <a:br>
              <a:rPr lang="en-US" sz="3200" b="1" dirty="0">
                <a:solidFill>
                  <a:schemeClr val="accent1">
                    <a:lumMod val="50000"/>
                  </a:schemeClr>
                </a:solidFill>
              </a:rPr>
            </a:br>
            <a:r>
              <a:rPr lang="en-US" sz="3200" b="1" i="1" dirty="0">
                <a:solidFill>
                  <a:schemeClr val="accent1">
                    <a:lumMod val="50000"/>
                  </a:schemeClr>
                </a:solidFill>
              </a:rPr>
              <a:t>5.      The 10 Problem Solving Devices /</a:t>
            </a:r>
            <a:r>
              <a:rPr lang="zh-CN" altLang="en-US" sz="3200" b="1" i="1" dirty="0">
                <a:solidFill>
                  <a:schemeClr val="accent1">
                    <a:lumMod val="50000"/>
                  </a:schemeClr>
                </a:solidFill>
              </a:rPr>
              <a:t>十个问题解决方</a:t>
            </a:r>
            <a:r>
              <a:rPr lang="zh-CN" altLang="en-US" sz="3200" b="1" i="1" dirty="0" smtClean="0">
                <a:solidFill>
                  <a:schemeClr val="accent1">
                    <a:lumMod val="50000"/>
                  </a:schemeClr>
                </a:solidFill>
              </a:rPr>
              <a:t>法</a:t>
            </a:r>
            <a:br>
              <a:rPr lang="en-US" altLang="zh-CN" sz="3200" b="1" i="1" dirty="0" smtClean="0">
                <a:solidFill>
                  <a:schemeClr val="accent1">
                    <a:lumMod val="50000"/>
                  </a:schemeClr>
                </a:solidFill>
              </a:rPr>
            </a:br>
            <a:r>
              <a:rPr lang="en-US" altLang="zh-CN" sz="3200" b="1" i="1" dirty="0" smtClean="0">
                <a:solidFill>
                  <a:schemeClr val="accent1">
                    <a:lumMod val="50000"/>
                  </a:schemeClr>
                </a:solidFill>
              </a:rPr>
              <a:t>6.  The 40 Absolutes / </a:t>
            </a:r>
            <a:r>
              <a:rPr lang="zh-CN" altLang="en-US" sz="3200" b="1" i="1" dirty="0"/>
              <a:t>四十个绝对</a:t>
            </a:r>
            <a:br>
              <a:rPr lang="en-US" altLang="zh-CN" sz="3200" b="1" i="1" dirty="0" smtClean="0">
                <a:solidFill>
                  <a:schemeClr val="accent1">
                    <a:lumMod val="50000"/>
                  </a:schemeClr>
                </a:solidFill>
              </a:rPr>
            </a:br>
            <a:r>
              <a:rPr lang="en-US" altLang="zh-CN" sz="3200" b="1" i="1" dirty="0" smtClean="0">
                <a:solidFill>
                  <a:schemeClr val="accent1">
                    <a:lumMod val="50000"/>
                  </a:schemeClr>
                </a:solidFill>
              </a:rPr>
              <a:t>7. The 10 Characteristics of God / </a:t>
            </a:r>
            <a:r>
              <a:rPr lang="zh-CN" altLang="en-US" sz="2800" b="1" i="1" dirty="0"/>
              <a:t>神的十个品性</a:t>
            </a:r>
            <a:br>
              <a:rPr lang="zh-CN" altLang="en-US" sz="2000" dirty="0"/>
            </a:br>
            <a:br>
              <a:rPr lang="en-US" sz="3200" dirty="0"/>
            </a:br>
            <a:br>
              <a:rPr lang="zh-CN" altLang="en-US" sz="3200" dirty="0"/>
            </a:br>
            <a:br>
              <a:rPr lang="zh-CN" altLang="en-US" sz="3200" dirty="0"/>
            </a:br>
            <a:br>
              <a:rPr lang="zh-CN" altLang="en-US" sz="3200" dirty="0"/>
            </a:br>
            <a:br>
              <a:rPr lang="zh-CN" altLang="en-US" sz="3200" dirty="0"/>
            </a:br>
            <a:br>
              <a:rPr lang="zh-CN" altLang="en-US" sz="3200" dirty="0"/>
            </a:br>
            <a:endParaRPr lang="en-US"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5486400"/>
            <a:ext cx="6400800" cy="1752600"/>
          </a:xfrm>
        </p:spPr>
        <p:txBody>
          <a:bodyPr/>
          <a:lstStyle/>
          <a:p>
            <a:endParaRPr lang="en-US" dirty="0" smtClean="0"/>
          </a:p>
          <a:p>
            <a:r>
              <a:rPr lang="en-US" dirty="0" smtClean="0">
                <a:hlinkClick r:id="rId1"/>
              </a:rPr>
              <a:t>www.chinagracemission.com</a:t>
            </a:r>
            <a:endParaRPr lang="en-US" dirty="0" smtClean="0"/>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1" y="533400"/>
            <a:ext cx="4167917" cy="5638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
          <p:cNvPicPr>
            <a:picLocks noChangeAspect="1"/>
          </p:cNvPicPr>
          <p:nvPr/>
        </p:nvPicPr>
        <p:blipFill>
          <a:blip r:embed="rId1"/>
          <a:srcRect b="2968"/>
          <a:stretch>
            <a:fillRect/>
          </a:stretch>
        </p:blipFill>
        <p:spPr>
          <a:xfrm>
            <a:off x="533400" y="419100"/>
            <a:ext cx="8185150" cy="60198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alpha val="38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8229600" cy="1143000"/>
          </a:xfrm>
        </p:spPr>
        <p:txBody>
          <a:bodyPr>
            <a:normAutofit fontScale="90000"/>
          </a:bodyPr>
          <a:lstStyle/>
          <a:p>
            <a:r>
              <a:rPr lang="en-US" b="1" dirty="0"/>
              <a:t>The Bible is our text book.</a:t>
            </a:r>
            <a:br>
              <a:rPr lang="en-US" b="1" dirty="0"/>
            </a:br>
            <a:r>
              <a:rPr lang="zh-CN" altLang="en-US" b="1" dirty="0"/>
              <a:t>圣经就是我们的课本</a:t>
            </a:r>
            <a:br>
              <a:rPr lang="zh-CN" altLang="en-US" b="1" dirty="0"/>
            </a:br>
            <a:r>
              <a:rPr lang="zh-CN" altLang="en-US" b="1" dirty="0"/>
              <a:t> </a:t>
            </a:r>
            <a:br>
              <a:rPr lang="zh-CN" altLang="en-US" b="1" dirty="0"/>
            </a:br>
            <a:r>
              <a:rPr lang="en-US" b="1" dirty="0"/>
              <a:t>It is the inerrant Word of God</a:t>
            </a:r>
            <a:br>
              <a:rPr lang="en-US" b="1" dirty="0"/>
            </a:br>
            <a:r>
              <a:rPr lang="en-US" b="1" dirty="0"/>
              <a:t>(Heb. 4:12)</a:t>
            </a:r>
            <a:br>
              <a:rPr lang="en-US" b="1" dirty="0"/>
            </a:br>
            <a:r>
              <a:rPr lang="zh-CN" altLang="en-US" b="1" dirty="0"/>
              <a:t>圣经是神的话语，绝对无误</a:t>
            </a:r>
            <a:br>
              <a:rPr lang="zh-CN" altLang="en-US" b="1" dirty="0"/>
            </a:br>
            <a:r>
              <a:rPr lang="zh-CN" altLang="en-US" b="1" dirty="0"/>
              <a:t>（希伯来书 </a:t>
            </a:r>
            <a:r>
              <a:rPr lang="en-US" altLang="zh-CN" b="1" dirty="0"/>
              <a:t>4:12</a:t>
            </a:r>
            <a:r>
              <a:rPr lang="zh-CN" altLang="en-US" b="1" dirty="0"/>
              <a:t>）</a:t>
            </a:r>
            <a:br>
              <a:rPr lang="zh-CN" altLang="en-US" dirty="0"/>
            </a:br>
            <a:r>
              <a:rPr lang="zh-CN" altLang="en-US" dirty="0"/>
              <a:t> </a:t>
            </a:r>
            <a:br>
              <a:rPr lang="zh-CN" altLang="en-US" dirty="0"/>
            </a:b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0"/>
            <a:ext cx="8229600" cy="1143000"/>
          </a:xfrm>
        </p:spPr>
        <p:txBody>
          <a:bodyPr>
            <a:normAutofit fontScale="90000"/>
          </a:bodyPr>
          <a:lstStyle/>
          <a:p>
            <a:br>
              <a:rPr lang="zh-CN" altLang="en-US" dirty="0"/>
            </a:br>
            <a:r>
              <a:rPr lang="zh-CN" altLang="en-US" b="1" dirty="0"/>
              <a:t> </a:t>
            </a:r>
            <a:r>
              <a:rPr lang="en-US" altLang="zh-CN" b="1" dirty="0"/>
              <a:t>1. </a:t>
            </a:r>
            <a:r>
              <a:rPr lang="en-US" b="1" dirty="0"/>
              <a:t>Inerrant only in the original manuscripts.</a:t>
            </a:r>
            <a:br>
              <a:rPr lang="en-US" b="1" dirty="0"/>
            </a:br>
            <a:r>
              <a:rPr lang="zh-CN" altLang="en-US" b="1" dirty="0"/>
              <a:t>唯有圣经原本是绝对无误</a:t>
            </a:r>
            <a:br>
              <a:rPr lang="zh-CN" altLang="en-US" b="1" dirty="0"/>
            </a:br>
            <a:r>
              <a:rPr lang="en-US" altLang="zh-CN" b="1" dirty="0"/>
              <a:t>2. </a:t>
            </a:r>
            <a:r>
              <a:rPr lang="en-US" b="1" dirty="0"/>
              <a:t>Must be correctly </a:t>
            </a:r>
            <a:r>
              <a:rPr lang="en-US" b="1" dirty="0" err="1"/>
              <a:t>exegeted</a:t>
            </a:r>
            <a:r>
              <a:rPr lang="en-US" b="1" dirty="0"/>
              <a:t> and presented to the hearer.</a:t>
            </a:r>
            <a:br>
              <a:rPr lang="en-US" b="1" dirty="0"/>
            </a:br>
            <a:r>
              <a:rPr lang="zh-CN" altLang="en-US" b="1" dirty="0"/>
              <a:t>必须正确地解释并呈现给听者</a:t>
            </a:r>
            <a:br>
              <a:rPr lang="zh-CN" altLang="en-US" b="1" dirty="0"/>
            </a:br>
            <a:r>
              <a:rPr lang="en-US" altLang="zh-CN" b="1" dirty="0"/>
              <a:t>3. </a:t>
            </a:r>
            <a:r>
              <a:rPr lang="en-US" b="1" dirty="0"/>
              <a:t>Must be believed to be effective.</a:t>
            </a:r>
            <a:br>
              <a:rPr lang="en-US" b="1" dirty="0"/>
            </a:br>
            <a:r>
              <a:rPr lang="zh-CN" altLang="en-US" b="1" dirty="0"/>
              <a:t>必须加以相信才能产生果效</a:t>
            </a:r>
            <a:br>
              <a:rPr lang="zh-CN" altLang="en-US" dirty="0"/>
            </a:br>
            <a:br>
              <a:rPr lang="zh-CN" altLang="en-US" dirty="0"/>
            </a:br>
            <a:endParaRPr lang="en-US" dirty="0"/>
          </a:p>
        </p:txBody>
      </p:sp>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5722</Words>
  <Application>WPS Presentation</Application>
  <PresentationFormat>On-screen Show (4:3)</PresentationFormat>
  <Paragraphs>250</Paragraphs>
  <Slides>37</Slides>
  <Notes>0</Notes>
  <HiddenSlides>0</HiddenSlides>
  <MMClips>0</MMClips>
  <ScaleCrop>false</ScaleCrop>
  <HeadingPairs>
    <vt:vector size="6" baseType="variant">
      <vt:variant>
        <vt:lpstr>已用的字体</vt:lpstr>
      </vt:variant>
      <vt:variant>
        <vt:i4>13</vt:i4>
      </vt:variant>
      <vt:variant>
        <vt:lpstr>主题</vt:lpstr>
      </vt:variant>
      <vt:variant>
        <vt:i4>3</vt:i4>
      </vt:variant>
      <vt:variant>
        <vt:lpstr>幻灯片标题</vt:lpstr>
      </vt:variant>
      <vt:variant>
        <vt:i4>37</vt:i4>
      </vt:variant>
    </vt:vector>
  </HeadingPairs>
  <TitlesOfParts>
    <vt:vector size="53" baseType="lpstr">
      <vt:lpstr>Arial</vt:lpstr>
      <vt:lpstr>宋体</vt:lpstr>
      <vt:lpstr>Wingdings</vt:lpstr>
      <vt:lpstr>Wingdings 3</vt:lpstr>
      <vt:lpstr>Arial</vt:lpstr>
      <vt:lpstr>Calibri</vt:lpstr>
      <vt:lpstr>微软雅黑</vt:lpstr>
      <vt:lpstr>Arial Unicode MS</vt:lpstr>
      <vt:lpstr>等线</vt:lpstr>
      <vt:lpstr>Calibri</vt:lpstr>
      <vt:lpstr>Cordia New</vt:lpstr>
      <vt:lpstr>Cordia New</vt:lpstr>
      <vt:lpstr>Century Gothic</vt:lpstr>
      <vt:lpstr>Office Theme</vt:lpstr>
      <vt:lpstr>1_Ion</vt:lpstr>
      <vt:lpstr>2_Ion</vt:lpstr>
      <vt:lpstr>神的道是活泼的、是有功效的、比一切两刃的剑更快、 甚至魂与灵、骨节与骨髓、都能刺入剖开、 连心中的思念和主意、都能辨明。 （希伯来书 4:12） ​ 圣经都是神所默示的、（或作凡神所默示的圣经）於教训、 督责、使人归正、教导人学义、都是有益的。 叫属神的人得以完全、豫备行各样的善事。 （提摩太后书 3:16-17） ​ 你当竭力、在神面前得蒙喜悦、作无愧的工人、 按着正意分解真理的道。 （提摩太后书 2:15）</vt:lpstr>
      <vt:lpstr>系列：属灵生命概论  Series:  Outline of the Spiritual Life     </vt:lpstr>
      <vt:lpstr>PowerPoint 演示文稿</vt:lpstr>
      <vt:lpstr>    Purpose:  To provide an overall view of the principles and doctrines related to the Christian Life.  目的： 提供基督徒生命的相关原则 及教义的概观 </vt:lpstr>
      <vt:lpstr>       1.      Salvation / 拯救 2.      Eternal Security /永恒的保障 3.      Rebound/Naming of Sins in order to maintain your relationship with God /反弹/认罪以求保持你与神的关系 4.      The Goal of the Christian Life基督徒生命的目标 5.      The 10 Problem Solving Devices /十个问题解决方法 6.  The 40 Absolutes / 四十个绝对 7. The 10 Characteristics of God / 神的十个品性       </vt:lpstr>
      <vt:lpstr>PowerPoint 演示文稿</vt:lpstr>
      <vt:lpstr>PowerPoint 演示文稿</vt:lpstr>
      <vt:lpstr>The Bible is our text book. 圣经就是我们的课本   It is the inerrant Word of God (Heb. 4:12) 圣经是神的话语，绝对无误 （希伯来书 4:12）   </vt:lpstr>
      <vt:lpstr>  1. Inerrant only in the original manuscripts. 唯有圣经原本是绝对无误 2. Must be correctly exegeted and presented to the hearer. 必须正确地解释并呈现给听者 3. Must be believed to be effective. 必须加以相信才能产生果效  </vt:lpstr>
      <vt:lpstr>66 Books of the Bible:  Written by men inspired by the Holy Spirit.  “For no prophecy was ever made by an act of human will, but men moved by the Holy Spirit spoke from God” (2 Pet. 1:21)   因为预言从来没有出於人意的，乃是人被圣灵感动，说出神的话来。（彼得后书 1:21）  </vt:lpstr>
      <vt:lpstr> For the word of God to become effective it must be accepted as true. 要使神的话生效，必须承认神的话就是真理   Faith   信心    Belief   信仰     Making a decision to accept the information.  决定接受信息    “Positive Volition” “积极意志” （+V）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Life’s Important Decisions</vt:lpstr>
      <vt:lpstr>人生中的重要决定</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MacBook</dc:creator>
  <cp:lastModifiedBy>Admin</cp:lastModifiedBy>
  <cp:revision>41</cp:revision>
  <dcterms:created xsi:type="dcterms:W3CDTF">2017-10-22T05:01:00Z</dcterms:created>
  <dcterms:modified xsi:type="dcterms:W3CDTF">2025-05-21T12:35:31Z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EB39AA018CB24D09B6425FC24ED06241_13</vt:lpwstr>
  </property>
  <property fmtid="{D5CDD505-2E9C-101B-9397-08002B2CF9AE}" pid="3" name="KSOProductBuildVer">
    <vt:lpwstr>1033-12.2.0.21179</vt:lpwstr>
  </property>
</Properties>
</file>