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1098" r:id="rId4"/>
    <p:sldId id="108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33724477" name="sawokproductions" initials="s" lastIdx="1" clrIdx="0"/>
  <p:cmAuthor id="2" name="Admin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ommentAuthors" Target="commentAuthors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velation Cov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5615" y="1189990"/>
            <a:ext cx="8709025" cy="5668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6190" y="114935"/>
            <a:ext cx="7355205" cy="1133475"/>
          </a:xfrm>
        </p:spPr>
        <p:txBody>
          <a:bodyPr>
            <a:normAutofit/>
          </a:bodyPr>
          <a:lstStyle/>
          <a:p>
            <a:r>
              <a:rPr lang="th-TH" sz="4000" b="1" dirty="0"/>
              <a:t>การวิเคราะห์พระธรรมวิวรณ์</a:t>
            </a:r>
            <a:br>
              <a:rPr lang="th-TH" sz="3335" b="1" dirty="0"/>
            </a:br>
            <a:r>
              <a:rPr lang="th-TH" sz="2400" dirty="0">
                <a:latin typeface="Cordia New" panose="020B0304020202020204" charset="0"/>
                <a:cs typeface="Cordia New" panose="020B0304020202020204" charset="0"/>
              </a:rPr>
              <a:t>สอนโดย อ.</a:t>
            </a:r>
            <a:r>
              <a:rPr lang="en-US" altLang="th-TH" sz="2400" dirty="0">
                <a:latin typeface="Cordia New" panose="020B0304020202020204" charset="0"/>
                <a:cs typeface="Cordia New" panose="020B0304020202020204" charset="0"/>
              </a:rPr>
              <a:t>Tim</a:t>
            </a:r>
            <a:r>
              <a:rPr lang="th-TH" sz="2400" dirty="0">
                <a:latin typeface="Cordia New" panose="020B0304020202020204" charset="0"/>
                <a:cs typeface="Cordia New" panose="020B0304020202020204" charset="0"/>
              </a:rPr>
              <a:t> จากคำบันทึกของ อ. </a:t>
            </a:r>
            <a:r>
              <a:rPr lang="en-US" sz="2400" dirty="0">
                <a:latin typeface="Cordia New" panose="020B0304020202020204" charset="0"/>
                <a:cs typeface="Cordia New" panose="020B0304020202020204" charset="0"/>
              </a:rPr>
              <a:t>Max Klein</a:t>
            </a:r>
            <a:endParaRPr lang="en-US" sz="2400" dirty="0">
              <a:latin typeface="Cordia New" panose="020B0304020202020204" charset="0"/>
              <a:cs typeface="Cordia New" panose="020B03040202020202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342630" y="1356360"/>
            <a:ext cx="21120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Cordia New" panose="020B0304020202020204" charset="0"/>
                <a:cs typeface="Cordia New" panose="020B0304020202020204" charset="0"/>
              </a:rPr>
              <a:t>REVELATIO</a:t>
            </a:r>
            <a:r>
              <a:rPr lang="en-US" altLang="en-US" sz="2400" b="1">
                <a:latin typeface="Cordia New" panose="020B0304020202020204" charset="0"/>
                <a:cs typeface="Cordia New" panose="020B0304020202020204" charset="0"/>
              </a:rPr>
              <a:t>N 64</a:t>
            </a:r>
            <a:endParaRPr lang="en-US" sz="2400" b="1">
              <a:latin typeface="Cordia New" panose="020B0304020202020204" charset="0"/>
              <a:cs typeface="Cordia New" panose="020B0304020202020204" charset="0"/>
            </a:endParaRPr>
          </a:p>
          <a:p>
            <a:r>
              <a:rPr lang="en-US" sz="2400" b="1">
                <a:latin typeface="Cordia New" panose="020B0304020202020204" charset="0"/>
                <a:cs typeface="Cordia New" panose="020B0304020202020204" charset="0"/>
              </a:rPr>
              <a:t> 2025 10 06</a:t>
            </a:r>
            <a:endParaRPr lang="en-US" altLang="zh-CN" sz="2400" b="1">
              <a:latin typeface="Cordia New" panose="020B0304020202020204" charset="0"/>
              <a:cs typeface="Cordia New" panose="020B03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443" t="11513" r="24315" b="7121"/>
          <a:stretch>
            <a:fillRect/>
          </a:stretch>
        </p:blipFill>
        <p:spPr>
          <a:xfrm>
            <a:off x="1203325" y="777875"/>
            <a:ext cx="9167495" cy="55772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0045" y="213995"/>
            <a:ext cx="11471910" cy="64858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WPS Presentation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8" baseType="lpstr">
      <vt:lpstr>Arial</vt:lpstr>
      <vt:lpstr>宋体</vt:lpstr>
      <vt:lpstr>Wingdings</vt:lpstr>
      <vt:lpstr>Baskerville Old Face</vt:lpstr>
      <vt:lpstr>Cordia New</vt:lpstr>
      <vt:lpstr>微软雅黑</vt:lpstr>
      <vt:lpstr>Arial Unicode MS</vt:lpstr>
      <vt:lpstr>Calibri Light</vt:lpstr>
      <vt:lpstr>Calibri</vt:lpstr>
      <vt:lpstr>Times New Roman</vt:lpstr>
      <vt:lpstr>Batang</vt:lpstr>
      <vt:lpstr>Constantia</vt:lpstr>
      <vt:lpstr>TITUS Cyberbit Basic</vt:lpstr>
      <vt:lpstr>Angsana New</vt:lpstr>
      <vt:lpstr>Office Theme</vt:lpstr>
      <vt:lpstr>การวิเคราะห์พระธรรมวิวรณ์ สอนโดย อ.Tim จากคำบันทึกของ อ. Max Klein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sawokproductions</cp:lastModifiedBy>
  <cp:revision>151</cp:revision>
  <dcterms:created xsi:type="dcterms:W3CDTF">2024-07-01T03:51:00Z</dcterms:created>
  <dcterms:modified xsi:type="dcterms:W3CDTF">2025-10-07T06:48:04Z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29E977BAFAED44DFA084D92EBBFAD71B_13</vt:lpwstr>
  </property>
  <property fmtid="{D5CDD505-2E9C-101B-9397-08002B2CF9AE}" pid="3" name="KSOProductBuildVer">
    <vt:lpwstr>1033-12.2.0.22549</vt:lpwstr>
  </property>
</Properties>
</file>